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96" r:id="rId2"/>
    <p:sldId id="258" r:id="rId3"/>
    <p:sldId id="304" r:id="rId4"/>
    <p:sldId id="306" r:id="rId5"/>
    <p:sldId id="307" r:id="rId6"/>
    <p:sldId id="262" r:id="rId7"/>
    <p:sldId id="318" r:id="rId8"/>
    <p:sldId id="316" r:id="rId9"/>
    <p:sldId id="312" r:id="rId10"/>
    <p:sldId id="320" r:id="rId11"/>
    <p:sldId id="321" r:id="rId12"/>
    <p:sldId id="322" r:id="rId13"/>
    <p:sldId id="323" r:id="rId14"/>
    <p:sldId id="324" r:id="rId15"/>
    <p:sldId id="325" r:id="rId16"/>
    <p:sldId id="313" r:id="rId17"/>
  </p:sldIdLst>
  <p:sldSz cx="9144000" cy="5143500" type="screen16x9"/>
  <p:notesSz cx="6858000" cy="9144000"/>
  <p:embeddedFontLst>
    <p:embeddedFont>
      <p:font typeface="Denk One" panose="020B0604020202020204" charset="0"/>
      <p:regular r:id="rId19"/>
    </p:embeddedFont>
    <p:embeddedFont>
      <p:font typeface="Fira Sans Extra Condensed" panose="020B0503050000020004" pitchFamily="34" charset="0"/>
      <p:regular r:id="rId20"/>
      <p:bold r:id="rId21"/>
      <p:italic r:id="rId22"/>
      <p:boldItalic r:id="rId23"/>
    </p:embeddedFont>
    <p:embeddedFont>
      <p:font typeface="Quantico" panose="020B0604020202020204" charset="0"/>
      <p:regular r:id="rId24"/>
      <p:bold r:id="rId25"/>
      <p:italic r:id="rId26"/>
      <p:boldItalic r:id="rId27"/>
    </p:embeddedFont>
    <p:embeddedFont>
      <p:font typeface="Source Code Pro" panose="020B0509030403020204"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B4434-7CC7-458D-B1B0-768F71EAC984}" v="22" dt="2024-04-25T16:46:28.701"/>
  </p1510:revLst>
</p1510:revInfo>
</file>

<file path=ppt/tableStyles.xml><?xml version="1.0" encoding="utf-8"?>
<a:tblStyleLst xmlns:a="http://schemas.openxmlformats.org/drawingml/2006/main" def="{60B7438F-FF3B-43AE-AC8F-DDB8B10BA9C3}">
  <a:tblStyle styleId="{60B7438F-FF3B-43AE-AC8F-DDB8B10BA9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82BBFD8-AAD1-46F5-B86F-F0DF099F024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lando Rojas Sanfuentes (Alumno)" userId="2c56a9b6-e5a8-48f6-bb7c-ce0866612bbb" providerId="ADAL" clId="{72191163-200C-40A0-B0CD-6029BB5726BB}"/>
    <pc:docChg chg="undo custSel addSld delSld modSld sldOrd">
      <pc:chgData name="Rolando Rojas Sanfuentes (Alumno)" userId="2c56a9b6-e5a8-48f6-bb7c-ce0866612bbb" providerId="ADAL" clId="{72191163-200C-40A0-B0CD-6029BB5726BB}" dt="2023-08-30T16:55:22.719" v="855"/>
      <pc:docMkLst>
        <pc:docMk/>
      </pc:docMkLst>
      <pc:sldChg chg="modSp mod">
        <pc:chgData name="Rolando Rojas Sanfuentes (Alumno)" userId="2c56a9b6-e5a8-48f6-bb7c-ce0866612bbb" providerId="ADAL" clId="{72191163-200C-40A0-B0CD-6029BB5726BB}" dt="2023-08-30T16:39:46.013" v="790" actId="1076"/>
        <pc:sldMkLst>
          <pc:docMk/>
          <pc:sldMk cId="1816478875" sldId="304"/>
        </pc:sldMkLst>
        <pc:spChg chg="mod">
          <ac:chgData name="Rolando Rojas Sanfuentes (Alumno)" userId="2c56a9b6-e5a8-48f6-bb7c-ce0866612bbb" providerId="ADAL" clId="{72191163-200C-40A0-B0CD-6029BB5726BB}" dt="2023-08-30T16:39:46.013" v="790" actId="1076"/>
          <ac:spMkLst>
            <pc:docMk/>
            <pc:sldMk cId="1816478875" sldId="304"/>
            <ac:spMk id="297" creationId="{00000000-0000-0000-0000-000000000000}"/>
          </ac:spMkLst>
        </pc:spChg>
      </pc:sldChg>
      <pc:sldChg chg="addSp delSp modSp mod ord">
        <pc:chgData name="Rolando Rojas Sanfuentes (Alumno)" userId="2c56a9b6-e5a8-48f6-bb7c-ce0866612bbb" providerId="ADAL" clId="{72191163-200C-40A0-B0CD-6029BB5726BB}" dt="2023-08-30T16:38:21.736" v="784" actId="1076"/>
        <pc:sldMkLst>
          <pc:docMk/>
          <pc:sldMk cId="3211109965" sldId="310"/>
        </pc:sldMkLst>
        <pc:spChg chg="mod">
          <ac:chgData name="Rolando Rojas Sanfuentes (Alumno)" userId="2c56a9b6-e5a8-48f6-bb7c-ce0866612bbb" providerId="ADAL" clId="{72191163-200C-40A0-B0CD-6029BB5726BB}" dt="2023-08-30T16:38:02.152" v="776" actId="20577"/>
          <ac:spMkLst>
            <pc:docMk/>
            <pc:sldMk cId="3211109965" sldId="310"/>
            <ac:spMk id="295" creationId="{00000000-0000-0000-0000-000000000000}"/>
          </ac:spMkLst>
        </pc:spChg>
        <pc:spChg chg="mod">
          <ac:chgData name="Rolando Rojas Sanfuentes (Alumno)" userId="2c56a9b6-e5a8-48f6-bb7c-ce0866612bbb" providerId="ADAL" clId="{72191163-200C-40A0-B0CD-6029BB5726BB}" dt="2023-08-30T16:38:07.073" v="779" actId="20577"/>
          <ac:spMkLst>
            <pc:docMk/>
            <pc:sldMk cId="3211109965" sldId="310"/>
            <ac:spMk id="297" creationId="{00000000-0000-0000-0000-000000000000}"/>
          </ac:spMkLst>
        </pc:spChg>
        <pc:picChg chg="add del mod">
          <ac:chgData name="Rolando Rojas Sanfuentes (Alumno)" userId="2c56a9b6-e5a8-48f6-bb7c-ce0866612bbb" providerId="ADAL" clId="{72191163-200C-40A0-B0CD-6029BB5726BB}" dt="2023-08-30T16:38:11.139" v="780" actId="478"/>
          <ac:picMkLst>
            <pc:docMk/>
            <pc:sldMk cId="3211109965" sldId="310"/>
            <ac:picMk id="3" creationId="{A37CAF44-8C5B-A2B2-96A0-6951B9BA05ED}"/>
          </ac:picMkLst>
        </pc:picChg>
        <pc:picChg chg="add mod">
          <ac:chgData name="Rolando Rojas Sanfuentes (Alumno)" userId="2c56a9b6-e5a8-48f6-bb7c-ce0866612bbb" providerId="ADAL" clId="{72191163-200C-40A0-B0CD-6029BB5726BB}" dt="2023-08-30T16:36:38.915" v="764" actId="1076"/>
          <ac:picMkLst>
            <pc:docMk/>
            <pc:sldMk cId="3211109965" sldId="310"/>
            <ac:picMk id="5" creationId="{256FD01A-F97E-6BB1-FE98-8BD26E47EA98}"/>
          </ac:picMkLst>
        </pc:picChg>
        <pc:picChg chg="add mod">
          <ac:chgData name="Rolando Rojas Sanfuentes (Alumno)" userId="2c56a9b6-e5a8-48f6-bb7c-ce0866612bbb" providerId="ADAL" clId="{72191163-200C-40A0-B0CD-6029BB5726BB}" dt="2023-08-30T16:38:21.736" v="784" actId="1076"/>
          <ac:picMkLst>
            <pc:docMk/>
            <pc:sldMk cId="3211109965" sldId="310"/>
            <ac:picMk id="7" creationId="{DF4B2F5B-2E0F-B11B-EF6B-1AB17AABE8AB}"/>
          </ac:picMkLst>
        </pc:picChg>
      </pc:sldChg>
      <pc:sldChg chg="addSp modSp mod">
        <pc:chgData name="Rolando Rojas Sanfuentes (Alumno)" userId="2c56a9b6-e5a8-48f6-bb7c-ce0866612bbb" providerId="ADAL" clId="{72191163-200C-40A0-B0CD-6029BB5726BB}" dt="2023-08-30T15:27:11.592" v="172" actId="20577"/>
        <pc:sldMkLst>
          <pc:docMk/>
          <pc:sldMk cId="2458656440" sldId="311"/>
        </pc:sldMkLst>
        <pc:spChg chg="add mod">
          <ac:chgData name="Rolando Rojas Sanfuentes (Alumno)" userId="2c56a9b6-e5a8-48f6-bb7c-ce0866612bbb" providerId="ADAL" clId="{72191163-200C-40A0-B0CD-6029BB5726BB}" dt="2023-08-30T15:26:55.484" v="150" actId="1076"/>
          <ac:spMkLst>
            <pc:docMk/>
            <pc:sldMk cId="2458656440" sldId="311"/>
            <ac:spMk id="2" creationId="{3AAB18FF-AE22-BB9D-4D48-8A636D40F94E}"/>
          </ac:spMkLst>
        </pc:spChg>
        <pc:spChg chg="add mod">
          <ac:chgData name="Rolando Rojas Sanfuentes (Alumno)" userId="2c56a9b6-e5a8-48f6-bb7c-ce0866612bbb" providerId="ADAL" clId="{72191163-200C-40A0-B0CD-6029BB5726BB}" dt="2023-08-30T15:26:57.747" v="151" actId="1076"/>
          <ac:spMkLst>
            <pc:docMk/>
            <pc:sldMk cId="2458656440" sldId="311"/>
            <ac:spMk id="3" creationId="{EF3F8F2F-6ADC-B4FF-3FF6-E9DF11A9B290}"/>
          </ac:spMkLst>
        </pc:spChg>
        <pc:spChg chg="add mod">
          <ac:chgData name="Rolando Rojas Sanfuentes (Alumno)" userId="2c56a9b6-e5a8-48f6-bb7c-ce0866612bbb" providerId="ADAL" clId="{72191163-200C-40A0-B0CD-6029BB5726BB}" dt="2023-08-30T15:27:11.592" v="172" actId="20577"/>
          <ac:spMkLst>
            <pc:docMk/>
            <pc:sldMk cId="2458656440" sldId="311"/>
            <ac:spMk id="4" creationId="{C2B278CE-86AF-5042-D0B3-796C92519937}"/>
          </ac:spMkLst>
        </pc:spChg>
        <pc:spChg chg="mod">
          <ac:chgData name="Rolando Rojas Sanfuentes (Alumno)" userId="2c56a9b6-e5a8-48f6-bb7c-ce0866612bbb" providerId="ADAL" clId="{72191163-200C-40A0-B0CD-6029BB5726BB}" dt="2023-08-30T15:25:39.003" v="96" actId="1076"/>
          <ac:spMkLst>
            <pc:docMk/>
            <pc:sldMk cId="2458656440" sldId="311"/>
            <ac:spMk id="297" creationId="{00000000-0000-0000-0000-000000000000}"/>
          </ac:spMkLst>
        </pc:spChg>
      </pc:sldChg>
      <pc:sldChg chg="addSp modSp mod">
        <pc:chgData name="Rolando Rojas Sanfuentes (Alumno)" userId="2c56a9b6-e5a8-48f6-bb7c-ce0866612bbb" providerId="ADAL" clId="{72191163-200C-40A0-B0CD-6029BB5726BB}" dt="2023-08-30T16:50:38.124" v="839" actId="1076"/>
        <pc:sldMkLst>
          <pc:docMk/>
          <pc:sldMk cId="690234460" sldId="312"/>
        </pc:sldMkLst>
        <pc:spChg chg="mod">
          <ac:chgData name="Rolando Rojas Sanfuentes (Alumno)" userId="2c56a9b6-e5a8-48f6-bb7c-ce0866612bbb" providerId="ADAL" clId="{72191163-200C-40A0-B0CD-6029BB5726BB}" dt="2023-08-30T16:50:21.958" v="833" actId="20577"/>
          <ac:spMkLst>
            <pc:docMk/>
            <pc:sldMk cId="690234460" sldId="312"/>
            <ac:spMk id="295" creationId="{00000000-0000-0000-0000-000000000000}"/>
          </ac:spMkLst>
        </pc:spChg>
        <pc:spChg chg="mod">
          <ac:chgData name="Rolando Rojas Sanfuentes (Alumno)" userId="2c56a9b6-e5a8-48f6-bb7c-ce0866612bbb" providerId="ADAL" clId="{72191163-200C-40A0-B0CD-6029BB5726BB}" dt="2023-08-30T16:50:31.497" v="836" actId="20577"/>
          <ac:spMkLst>
            <pc:docMk/>
            <pc:sldMk cId="690234460" sldId="312"/>
            <ac:spMk id="297" creationId="{00000000-0000-0000-0000-000000000000}"/>
          </ac:spMkLst>
        </pc:spChg>
        <pc:picChg chg="add mod">
          <ac:chgData name="Rolando Rojas Sanfuentes (Alumno)" userId="2c56a9b6-e5a8-48f6-bb7c-ce0866612bbb" providerId="ADAL" clId="{72191163-200C-40A0-B0CD-6029BB5726BB}" dt="2023-08-30T16:50:38.124" v="839" actId="1076"/>
          <ac:picMkLst>
            <pc:docMk/>
            <pc:sldMk cId="690234460" sldId="312"/>
            <ac:picMk id="2" creationId="{662D9543-2965-9DC9-9ED5-2FD79E9BA0FE}"/>
          </ac:picMkLst>
        </pc:picChg>
      </pc:sldChg>
      <pc:sldChg chg="addSp modSp add mod">
        <pc:chgData name="Rolando Rojas Sanfuentes (Alumno)" userId="2c56a9b6-e5a8-48f6-bb7c-ce0866612bbb" providerId="ADAL" clId="{72191163-200C-40A0-B0CD-6029BB5726BB}" dt="2023-08-30T16:55:22.719" v="855"/>
        <pc:sldMkLst>
          <pc:docMk/>
          <pc:sldMk cId="2404114276" sldId="313"/>
        </pc:sldMkLst>
        <pc:spChg chg="mod">
          <ac:chgData name="Rolando Rojas Sanfuentes (Alumno)" userId="2c56a9b6-e5a8-48f6-bb7c-ce0866612bbb" providerId="ADAL" clId="{72191163-200C-40A0-B0CD-6029BB5726BB}" dt="2023-08-30T16:42:55.401" v="808" actId="20577"/>
          <ac:spMkLst>
            <pc:docMk/>
            <pc:sldMk cId="2404114276" sldId="313"/>
            <ac:spMk id="220" creationId="{00000000-0000-0000-0000-000000000000}"/>
          </ac:spMkLst>
        </pc:spChg>
        <pc:picChg chg="add mod">
          <ac:chgData name="Rolando Rojas Sanfuentes (Alumno)" userId="2c56a9b6-e5a8-48f6-bb7c-ce0866612bbb" providerId="ADAL" clId="{72191163-200C-40A0-B0CD-6029BB5726BB}" dt="2023-08-30T16:55:22.719" v="855"/>
          <ac:picMkLst>
            <pc:docMk/>
            <pc:sldMk cId="2404114276" sldId="313"/>
            <ac:picMk id="3" creationId="{0228F13B-1299-2D1F-B0A2-2982DF5C88A6}"/>
          </ac:picMkLst>
        </pc:picChg>
      </pc:sldChg>
      <pc:sldChg chg="del">
        <pc:chgData name="Rolando Rojas Sanfuentes (Alumno)" userId="2c56a9b6-e5a8-48f6-bb7c-ce0866612bbb" providerId="ADAL" clId="{72191163-200C-40A0-B0CD-6029BB5726BB}" dt="2023-08-30T16:38:42.541" v="785" actId="47"/>
        <pc:sldMkLst>
          <pc:docMk/>
          <pc:sldMk cId="3929012593" sldId="313"/>
        </pc:sldMkLst>
      </pc:sldChg>
      <pc:sldChg chg="addSp delSp modSp add mod">
        <pc:chgData name="Rolando Rojas Sanfuentes (Alumno)" userId="2c56a9b6-e5a8-48f6-bb7c-ce0866612bbb" providerId="ADAL" clId="{72191163-200C-40A0-B0CD-6029BB5726BB}" dt="2023-08-30T16:30:05.890" v="533" actId="113"/>
        <pc:sldMkLst>
          <pc:docMk/>
          <pc:sldMk cId="293728186" sldId="315"/>
        </pc:sldMkLst>
        <pc:spChg chg="add mod">
          <ac:chgData name="Rolando Rojas Sanfuentes (Alumno)" userId="2c56a9b6-e5a8-48f6-bb7c-ce0866612bbb" providerId="ADAL" clId="{72191163-200C-40A0-B0CD-6029BB5726BB}" dt="2023-08-30T16:30:05.890" v="533" actId="113"/>
          <ac:spMkLst>
            <pc:docMk/>
            <pc:sldMk cId="293728186" sldId="315"/>
            <ac:spMk id="2" creationId="{EC231B10-753A-8E39-F613-B78E5B78FB1C}"/>
          </ac:spMkLst>
        </pc:spChg>
        <pc:spChg chg="mod">
          <ac:chgData name="Rolando Rojas Sanfuentes (Alumno)" userId="2c56a9b6-e5a8-48f6-bb7c-ce0866612bbb" providerId="ADAL" clId="{72191163-200C-40A0-B0CD-6029BB5726BB}" dt="2023-08-30T16:27:31.096" v="494" actId="1076"/>
          <ac:spMkLst>
            <pc:docMk/>
            <pc:sldMk cId="293728186" sldId="315"/>
            <ac:spMk id="295" creationId="{00000000-0000-0000-0000-000000000000}"/>
          </ac:spMkLst>
        </pc:spChg>
        <pc:spChg chg="mod">
          <ac:chgData name="Rolando Rojas Sanfuentes (Alumno)" userId="2c56a9b6-e5a8-48f6-bb7c-ce0866612bbb" providerId="ADAL" clId="{72191163-200C-40A0-B0CD-6029BB5726BB}" dt="2023-08-30T16:27:36.304" v="495" actId="1076"/>
          <ac:spMkLst>
            <pc:docMk/>
            <pc:sldMk cId="293728186" sldId="315"/>
            <ac:spMk id="297" creationId="{00000000-0000-0000-0000-000000000000}"/>
          </ac:spMkLst>
        </pc:spChg>
        <pc:picChg chg="add del mod modCrop">
          <ac:chgData name="Rolando Rojas Sanfuentes (Alumno)" userId="2c56a9b6-e5a8-48f6-bb7c-ce0866612bbb" providerId="ADAL" clId="{72191163-200C-40A0-B0CD-6029BB5726BB}" dt="2023-08-30T16:28:34.070" v="505" actId="478"/>
          <ac:picMkLst>
            <pc:docMk/>
            <pc:sldMk cId="293728186" sldId="315"/>
            <ac:picMk id="4" creationId="{07117DB1-3D85-28B3-AF28-A0AE8DE12EA2}"/>
          </ac:picMkLst>
        </pc:picChg>
        <pc:picChg chg="add mod">
          <ac:chgData name="Rolando Rojas Sanfuentes (Alumno)" userId="2c56a9b6-e5a8-48f6-bb7c-ce0866612bbb" providerId="ADAL" clId="{72191163-200C-40A0-B0CD-6029BB5726BB}" dt="2023-08-30T16:28:56.263" v="515" actId="1076"/>
          <ac:picMkLst>
            <pc:docMk/>
            <pc:sldMk cId="293728186" sldId="315"/>
            <ac:picMk id="6" creationId="{2486F445-17F5-DAE9-BDD4-8D1B63D59A8D}"/>
          </ac:picMkLst>
        </pc:picChg>
        <pc:picChg chg="add mod">
          <ac:chgData name="Rolando Rojas Sanfuentes (Alumno)" userId="2c56a9b6-e5a8-48f6-bb7c-ce0866612bbb" providerId="ADAL" clId="{72191163-200C-40A0-B0CD-6029BB5726BB}" dt="2023-08-30T16:29:43.951" v="522" actId="1076"/>
          <ac:picMkLst>
            <pc:docMk/>
            <pc:sldMk cId="293728186" sldId="315"/>
            <ac:picMk id="8" creationId="{07CA7515-CA34-4A72-D782-A46B0E6ABBC4}"/>
          </ac:picMkLst>
        </pc:picChg>
      </pc:sldChg>
      <pc:sldChg chg="add">
        <pc:chgData name="Rolando Rojas Sanfuentes (Alumno)" userId="2c56a9b6-e5a8-48f6-bb7c-ce0866612bbb" providerId="ADAL" clId="{72191163-200C-40A0-B0CD-6029BB5726BB}" dt="2023-08-30T16:37:51.638" v="765" actId="2890"/>
        <pc:sldMkLst>
          <pc:docMk/>
          <pc:sldMk cId="1408830771" sldId="316"/>
        </pc:sldMkLst>
      </pc:sldChg>
      <pc:sldChg chg="addSp modSp add mod">
        <pc:chgData name="Rolando Rojas Sanfuentes (Alumno)" userId="2c56a9b6-e5a8-48f6-bb7c-ce0866612bbb" providerId="ADAL" clId="{72191163-200C-40A0-B0CD-6029BB5726BB}" dt="2023-08-30T16:54:05.909" v="854" actId="1076"/>
        <pc:sldMkLst>
          <pc:docMk/>
          <pc:sldMk cId="3088579900" sldId="317"/>
        </pc:sldMkLst>
        <pc:spChg chg="mod">
          <ac:chgData name="Rolando Rojas Sanfuentes (Alumno)" userId="2c56a9b6-e5a8-48f6-bb7c-ce0866612bbb" providerId="ADAL" clId="{72191163-200C-40A0-B0CD-6029BB5726BB}" dt="2023-08-30T16:52:28.462" v="849" actId="14100"/>
          <ac:spMkLst>
            <pc:docMk/>
            <pc:sldMk cId="3088579900" sldId="317"/>
            <ac:spMk id="295" creationId="{00000000-0000-0000-0000-000000000000}"/>
          </ac:spMkLst>
        </pc:spChg>
        <pc:picChg chg="mod">
          <ac:chgData name="Rolando Rojas Sanfuentes (Alumno)" userId="2c56a9b6-e5a8-48f6-bb7c-ce0866612bbb" providerId="ADAL" clId="{72191163-200C-40A0-B0CD-6029BB5726BB}" dt="2023-08-30T16:54:05.909" v="854" actId="1076"/>
          <ac:picMkLst>
            <pc:docMk/>
            <pc:sldMk cId="3088579900" sldId="317"/>
            <ac:picMk id="2" creationId="{662D9543-2965-9DC9-9ED5-2FD79E9BA0FE}"/>
          </ac:picMkLst>
        </pc:picChg>
        <pc:picChg chg="add mod">
          <ac:chgData name="Rolando Rojas Sanfuentes (Alumno)" userId="2c56a9b6-e5a8-48f6-bb7c-ce0866612bbb" providerId="ADAL" clId="{72191163-200C-40A0-B0CD-6029BB5726BB}" dt="2023-08-30T16:52:38.660" v="852" actId="1076"/>
          <ac:picMkLst>
            <pc:docMk/>
            <pc:sldMk cId="3088579900" sldId="317"/>
            <ac:picMk id="3" creationId="{11675633-5633-3D4D-D3AA-159F22A19728}"/>
          </ac:picMkLst>
        </pc:picChg>
      </pc:sldChg>
    </pc:docChg>
  </pc:docChgLst>
  <pc:docChgLst>
    <pc:chgData name="Rolando Rojas Sanfuentes (Alumno)" userId="2c56a9b6-e5a8-48f6-bb7c-ce0866612bbb" providerId="ADAL" clId="{7D6B4434-7CC7-458D-B1B0-768F71EAC984}"/>
    <pc:docChg chg="undo custSel addSld delSld modSld sldOrd">
      <pc:chgData name="Rolando Rojas Sanfuentes (Alumno)" userId="2c56a9b6-e5a8-48f6-bb7c-ce0866612bbb" providerId="ADAL" clId="{7D6B4434-7CC7-458D-B1B0-768F71EAC984}" dt="2024-04-25T17:19:46.633" v="1509" actId="1076"/>
      <pc:docMkLst>
        <pc:docMk/>
      </pc:docMkLst>
      <pc:sldChg chg="modSp mod">
        <pc:chgData name="Rolando Rojas Sanfuentes (Alumno)" userId="2c56a9b6-e5a8-48f6-bb7c-ce0866612bbb" providerId="ADAL" clId="{7D6B4434-7CC7-458D-B1B0-768F71EAC984}" dt="2024-04-24T18:57:36.124" v="1009" actId="20577"/>
        <pc:sldMkLst>
          <pc:docMk/>
          <pc:sldMk cId="0" sldId="258"/>
        </pc:sldMkLst>
        <pc:spChg chg="mod">
          <ac:chgData name="Rolando Rojas Sanfuentes (Alumno)" userId="2c56a9b6-e5a8-48f6-bb7c-ce0866612bbb" providerId="ADAL" clId="{7D6B4434-7CC7-458D-B1B0-768F71EAC984}" dt="2024-04-24T16:38:21.839" v="32" actId="14100"/>
          <ac:spMkLst>
            <pc:docMk/>
            <pc:sldMk cId="0" sldId="258"/>
            <ac:spMk id="237" creationId="{00000000-0000-0000-0000-000000000000}"/>
          </ac:spMkLst>
        </pc:spChg>
        <pc:spChg chg="mod">
          <ac:chgData name="Rolando Rojas Sanfuentes (Alumno)" userId="2c56a9b6-e5a8-48f6-bb7c-ce0866612bbb" providerId="ADAL" clId="{7D6B4434-7CC7-458D-B1B0-768F71EAC984}" dt="2024-04-24T16:38:48.312" v="58" actId="20577"/>
          <ac:spMkLst>
            <pc:docMk/>
            <pc:sldMk cId="0" sldId="258"/>
            <ac:spMk id="239" creationId="{00000000-0000-0000-0000-000000000000}"/>
          </ac:spMkLst>
        </pc:spChg>
        <pc:spChg chg="mod">
          <ac:chgData name="Rolando Rojas Sanfuentes (Alumno)" userId="2c56a9b6-e5a8-48f6-bb7c-ce0866612bbb" providerId="ADAL" clId="{7D6B4434-7CC7-458D-B1B0-768F71EAC984}" dt="2024-04-24T16:39:08.518" v="77" actId="1076"/>
          <ac:spMkLst>
            <pc:docMk/>
            <pc:sldMk cId="0" sldId="258"/>
            <ac:spMk id="241" creationId="{00000000-0000-0000-0000-000000000000}"/>
          </ac:spMkLst>
        </pc:spChg>
        <pc:spChg chg="mod">
          <ac:chgData name="Rolando Rojas Sanfuentes (Alumno)" userId="2c56a9b6-e5a8-48f6-bb7c-ce0866612bbb" providerId="ADAL" clId="{7D6B4434-7CC7-458D-B1B0-768F71EAC984}" dt="2024-04-24T18:57:36.124" v="1009" actId="20577"/>
          <ac:spMkLst>
            <pc:docMk/>
            <pc:sldMk cId="0" sldId="258"/>
            <ac:spMk id="244" creationId="{00000000-0000-0000-0000-000000000000}"/>
          </ac:spMkLst>
        </pc:spChg>
        <pc:spChg chg="mod">
          <ac:chgData name="Rolando Rojas Sanfuentes (Alumno)" userId="2c56a9b6-e5a8-48f6-bb7c-ce0866612bbb" providerId="ADAL" clId="{7D6B4434-7CC7-458D-B1B0-768F71EAC984}" dt="2024-04-24T16:39:57.210" v="109" actId="1076"/>
          <ac:spMkLst>
            <pc:docMk/>
            <pc:sldMk cId="0" sldId="258"/>
            <ac:spMk id="246" creationId="{00000000-0000-0000-0000-000000000000}"/>
          </ac:spMkLst>
        </pc:spChg>
        <pc:spChg chg="mod">
          <ac:chgData name="Rolando Rojas Sanfuentes (Alumno)" userId="2c56a9b6-e5a8-48f6-bb7c-ce0866612bbb" providerId="ADAL" clId="{7D6B4434-7CC7-458D-B1B0-768F71EAC984}" dt="2024-04-24T16:40:03.110" v="117" actId="20577"/>
          <ac:spMkLst>
            <pc:docMk/>
            <pc:sldMk cId="0" sldId="258"/>
            <ac:spMk id="249" creationId="{00000000-0000-0000-0000-000000000000}"/>
          </ac:spMkLst>
        </pc:spChg>
      </pc:sldChg>
      <pc:sldChg chg="addSp delSp modSp mod">
        <pc:chgData name="Rolando Rojas Sanfuentes (Alumno)" userId="2c56a9b6-e5a8-48f6-bb7c-ce0866612bbb" providerId="ADAL" clId="{7D6B4434-7CC7-458D-B1B0-768F71EAC984}" dt="2024-04-24T18:26:53.916" v="556" actId="1076"/>
        <pc:sldMkLst>
          <pc:docMk/>
          <pc:sldMk cId="0" sldId="262"/>
        </pc:sldMkLst>
        <pc:spChg chg="add del mod">
          <ac:chgData name="Rolando Rojas Sanfuentes (Alumno)" userId="2c56a9b6-e5a8-48f6-bb7c-ce0866612bbb" providerId="ADAL" clId="{7D6B4434-7CC7-458D-B1B0-768F71EAC984}" dt="2024-04-24T18:15:55.846" v="448" actId="478"/>
          <ac:spMkLst>
            <pc:docMk/>
            <pc:sldMk cId="0" sldId="262"/>
            <ac:spMk id="4" creationId="{17C0278F-42EA-173A-E479-7331AE6B82E0}"/>
          </ac:spMkLst>
        </pc:spChg>
        <pc:spChg chg="add del mod">
          <ac:chgData name="Rolando Rojas Sanfuentes (Alumno)" userId="2c56a9b6-e5a8-48f6-bb7c-ce0866612bbb" providerId="ADAL" clId="{7D6B4434-7CC7-458D-B1B0-768F71EAC984}" dt="2024-04-24T18:15:54.415" v="447" actId="478"/>
          <ac:spMkLst>
            <pc:docMk/>
            <pc:sldMk cId="0" sldId="262"/>
            <ac:spMk id="8" creationId="{5A2EFB34-D08F-267C-15A8-55A9C5F2CC0A}"/>
          </ac:spMkLst>
        </pc:spChg>
        <pc:spChg chg="add del mod">
          <ac:chgData name="Rolando Rojas Sanfuentes (Alumno)" userId="2c56a9b6-e5a8-48f6-bb7c-ce0866612bbb" providerId="ADAL" clId="{7D6B4434-7CC7-458D-B1B0-768F71EAC984}" dt="2024-04-24T18:15:59.971" v="450" actId="478"/>
          <ac:spMkLst>
            <pc:docMk/>
            <pc:sldMk cId="0" sldId="262"/>
            <ac:spMk id="10" creationId="{6520142D-5CE9-0840-34AE-4EC78CD123EA}"/>
          </ac:spMkLst>
        </pc:spChg>
        <pc:spChg chg="add del mod">
          <ac:chgData name="Rolando Rojas Sanfuentes (Alumno)" userId="2c56a9b6-e5a8-48f6-bb7c-ce0866612bbb" providerId="ADAL" clId="{7D6B4434-7CC7-458D-B1B0-768F71EAC984}" dt="2024-04-24T18:16:03.914" v="452" actId="478"/>
          <ac:spMkLst>
            <pc:docMk/>
            <pc:sldMk cId="0" sldId="262"/>
            <ac:spMk id="12" creationId="{51AB191C-C8C0-919F-6AFF-F506E522481A}"/>
          </ac:spMkLst>
        </pc:spChg>
        <pc:spChg chg="add del mod">
          <ac:chgData name="Rolando Rojas Sanfuentes (Alumno)" userId="2c56a9b6-e5a8-48f6-bb7c-ce0866612bbb" providerId="ADAL" clId="{7D6B4434-7CC7-458D-B1B0-768F71EAC984}" dt="2024-04-24T18:16:11.074" v="454" actId="478"/>
          <ac:spMkLst>
            <pc:docMk/>
            <pc:sldMk cId="0" sldId="262"/>
            <ac:spMk id="14" creationId="{0D876140-0729-C110-3165-507D84011562}"/>
          </ac:spMkLst>
        </pc:spChg>
        <pc:spChg chg="add del mod">
          <ac:chgData name="Rolando Rojas Sanfuentes (Alumno)" userId="2c56a9b6-e5a8-48f6-bb7c-ce0866612bbb" providerId="ADAL" clId="{7D6B4434-7CC7-458D-B1B0-768F71EAC984}" dt="2024-04-24T18:16:48.275" v="456" actId="478"/>
          <ac:spMkLst>
            <pc:docMk/>
            <pc:sldMk cId="0" sldId="262"/>
            <ac:spMk id="16" creationId="{746EA821-E880-5145-1180-E69936983614}"/>
          </ac:spMkLst>
        </pc:spChg>
        <pc:spChg chg="add mod">
          <ac:chgData name="Rolando Rojas Sanfuentes (Alumno)" userId="2c56a9b6-e5a8-48f6-bb7c-ce0866612bbb" providerId="ADAL" clId="{7D6B4434-7CC7-458D-B1B0-768F71EAC984}" dt="2024-04-24T18:17:31.503" v="468" actId="14100"/>
          <ac:spMkLst>
            <pc:docMk/>
            <pc:sldMk cId="0" sldId="262"/>
            <ac:spMk id="17" creationId="{887BD456-40B4-CE92-D509-98A8466D4F66}"/>
          </ac:spMkLst>
        </pc:spChg>
        <pc:spChg chg="add del mod">
          <ac:chgData name="Rolando Rojas Sanfuentes (Alumno)" userId="2c56a9b6-e5a8-48f6-bb7c-ce0866612bbb" providerId="ADAL" clId="{7D6B4434-7CC7-458D-B1B0-768F71EAC984}" dt="2024-04-24T18:25:35.629" v="527" actId="478"/>
          <ac:spMkLst>
            <pc:docMk/>
            <pc:sldMk cId="0" sldId="262"/>
            <ac:spMk id="22" creationId="{E1F03803-B532-5A88-DF36-41EB5C8F1516}"/>
          </ac:spMkLst>
        </pc:spChg>
        <pc:spChg chg="mod">
          <ac:chgData name="Rolando Rojas Sanfuentes (Alumno)" userId="2c56a9b6-e5a8-48f6-bb7c-ce0866612bbb" providerId="ADAL" clId="{7D6B4434-7CC7-458D-B1B0-768F71EAC984}" dt="2024-04-24T18:26:42.381" v="553" actId="20577"/>
          <ac:spMkLst>
            <pc:docMk/>
            <pc:sldMk cId="0" sldId="262"/>
            <ac:spMk id="295" creationId="{00000000-0000-0000-0000-000000000000}"/>
          </ac:spMkLst>
        </pc:spChg>
        <pc:spChg chg="del">
          <ac:chgData name="Rolando Rojas Sanfuentes (Alumno)" userId="2c56a9b6-e5a8-48f6-bb7c-ce0866612bbb" providerId="ADAL" clId="{7D6B4434-7CC7-458D-B1B0-768F71EAC984}" dt="2024-04-24T18:16:07.663" v="453" actId="478"/>
          <ac:spMkLst>
            <pc:docMk/>
            <pc:sldMk cId="0" sldId="262"/>
            <ac:spMk id="296" creationId="{00000000-0000-0000-0000-000000000000}"/>
          </ac:spMkLst>
        </pc:spChg>
        <pc:spChg chg="del">
          <ac:chgData name="Rolando Rojas Sanfuentes (Alumno)" userId="2c56a9b6-e5a8-48f6-bb7c-ce0866612bbb" providerId="ADAL" clId="{7D6B4434-7CC7-458D-B1B0-768F71EAC984}" dt="2024-04-24T18:16:46.944" v="455" actId="478"/>
          <ac:spMkLst>
            <pc:docMk/>
            <pc:sldMk cId="0" sldId="262"/>
            <ac:spMk id="297" creationId="{00000000-0000-0000-0000-000000000000}"/>
          </ac:spMkLst>
        </pc:spChg>
        <pc:spChg chg="del">
          <ac:chgData name="Rolando Rojas Sanfuentes (Alumno)" userId="2c56a9b6-e5a8-48f6-bb7c-ce0866612bbb" providerId="ADAL" clId="{7D6B4434-7CC7-458D-B1B0-768F71EAC984}" dt="2024-04-24T18:15:52.115" v="446" actId="478"/>
          <ac:spMkLst>
            <pc:docMk/>
            <pc:sldMk cId="0" sldId="262"/>
            <ac:spMk id="298" creationId="{00000000-0000-0000-0000-000000000000}"/>
          </ac:spMkLst>
        </pc:spChg>
        <pc:spChg chg="del">
          <ac:chgData name="Rolando Rojas Sanfuentes (Alumno)" userId="2c56a9b6-e5a8-48f6-bb7c-ce0866612bbb" providerId="ADAL" clId="{7D6B4434-7CC7-458D-B1B0-768F71EAC984}" dt="2024-04-24T18:15:50.487" v="445" actId="478"/>
          <ac:spMkLst>
            <pc:docMk/>
            <pc:sldMk cId="0" sldId="262"/>
            <ac:spMk id="299" creationId="{00000000-0000-0000-0000-000000000000}"/>
          </ac:spMkLst>
        </pc:spChg>
        <pc:spChg chg="del">
          <ac:chgData name="Rolando Rojas Sanfuentes (Alumno)" userId="2c56a9b6-e5a8-48f6-bb7c-ce0866612bbb" providerId="ADAL" clId="{7D6B4434-7CC7-458D-B1B0-768F71EAC984}" dt="2024-04-24T18:15:58.077" v="449" actId="478"/>
          <ac:spMkLst>
            <pc:docMk/>
            <pc:sldMk cId="0" sldId="262"/>
            <ac:spMk id="300" creationId="{00000000-0000-0000-0000-000000000000}"/>
          </ac:spMkLst>
        </pc:spChg>
        <pc:spChg chg="del">
          <ac:chgData name="Rolando Rojas Sanfuentes (Alumno)" userId="2c56a9b6-e5a8-48f6-bb7c-ce0866612bbb" providerId="ADAL" clId="{7D6B4434-7CC7-458D-B1B0-768F71EAC984}" dt="2024-04-24T18:16:01.828" v="451" actId="478"/>
          <ac:spMkLst>
            <pc:docMk/>
            <pc:sldMk cId="0" sldId="262"/>
            <ac:spMk id="301" creationId="{00000000-0000-0000-0000-000000000000}"/>
          </ac:spMkLst>
        </pc:spChg>
        <pc:graphicFrameChg chg="add mod modGraphic">
          <ac:chgData name="Rolando Rojas Sanfuentes (Alumno)" userId="2c56a9b6-e5a8-48f6-bb7c-ce0866612bbb" providerId="ADAL" clId="{7D6B4434-7CC7-458D-B1B0-768F71EAC984}" dt="2024-04-24T18:26:53.916" v="556" actId="1076"/>
          <ac:graphicFrameMkLst>
            <pc:docMk/>
            <pc:sldMk cId="0" sldId="262"/>
            <ac:graphicFrameMk id="23" creationId="{0F865FD4-FDF1-38D1-6B22-350B43A0CE28}"/>
          </ac:graphicFrameMkLst>
        </pc:graphicFrameChg>
        <pc:picChg chg="del">
          <ac:chgData name="Rolando Rojas Sanfuentes (Alumno)" userId="2c56a9b6-e5a8-48f6-bb7c-ce0866612bbb" providerId="ADAL" clId="{7D6B4434-7CC7-458D-B1B0-768F71EAC984}" dt="2024-04-24T18:15:43.108" v="442" actId="478"/>
          <ac:picMkLst>
            <pc:docMk/>
            <pc:sldMk cId="0" sldId="262"/>
            <ac:picMk id="3" creationId="{C8A7417B-F33F-D899-3E70-EB643FEF654F}"/>
          </ac:picMkLst>
        </pc:picChg>
        <pc:picChg chg="del">
          <ac:chgData name="Rolando Rojas Sanfuentes (Alumno)" userId="2c56a9b6-e5a8-48f6-bb7c-ce0866612bbb" providerId="ADAL" clId="{7D6B4434-7CC7-458D-B1B0-768F71EAC984}" dt="2024-04-24T18:15:44.522" v="443" actId="478"/>
          <ac:picMkLst>
            <pc:docMk/>
            <pc:sldMk cId="0" sldId="262"/>
            <ac:picMk id="5" creationId="{8CB89826-BA57-15BD-0F5F-732B9C0817CB}"/>
          </ac:picMkLst>
        </pc:picChg>
        <pc:picChg chg="del">
          <ac:chgData name="Rolando Rojas Sanfuentes (Alumno)" userId="2c56a9b6-e5a8-48f6-bb7c-ce0866612bbb" providerId="ADAL" clId="{7D6B4434-7CC7-458D-B1B0-768F71EAC984}" dt="2024-04-24T18:15:45.957" v="444" actId="478"/>
          <ac:picMkLst>
            <pc:docMk/>
            <pc:sldMk cId="0" sldId="262"/>
            <ac:picMk id="7" creationId="{4D53DD7A-9690-345B-1E36-FFDFF995096B}"/>
          </ac:picMkLst>
        </pc:picChg>
        <pc:picChg chg="add mod">
          <ac:chgData name="Rolando Rojas Sanfuentes (Alumno)" userId="2c56a9b6-e5a8-48f6-bb7c-ce0866612bbb" providerId="ADAL" clId="{7D6B4434-7CC7-458D-B1B0-768F71EAC984}" dt="2024-04-24T18:26:50.141" v="555" actId="1076"/>
          <ac:picMkLst>
            <pc:docMk/>
            <pc:sldMk cId="0" sldId="262"/>
            <ac:picMk id="19" creationId="{AAD4F089-117D-AC1C-FAAE-178D0BD1957E}"/>
          </ac:picMkLst>
        </pc:picChg>
        <pc:picChg chg="add mod">
          <ac:chgData name="Rolando Rojas Sanfuentes (Alumno)" userId="2c56a9b6-e5a8-48f6-bb7c-ce0866612bbb" providerId="ADAL" clId="{7D6B4434-7CC7-458D-B1B0-768F71EAC984}" dt="2024-04-24T18:26:48.207" v="554" actId="1076"/>
          <ac:picMkLst>
            <pc:docMk/>
            <pc:sldMk cId="0" sldId="262"/>
            <ac:picMk id="21" creationId="{A8A4D37D-7615-F4E0-3390-F488B17CA68A}"/>
          </ac:picMkLst>
        </pc:picChg>
      </pc:sldChg>
      <pc:sldChg chg="modSp mod">
        <pc:chgData name="Rolando Rojas Sanfuentes (Alumno)" userId="2c56a9b6-e5a8-48f6-bb7c-ce0866612bbb" providerId="ADAL" clId="{7D6B4434-7CC7-458D-B1B0-768F71EAC984}" dt="2024-04-24T16:31:33.712" v="17" actId="20577"/>
        <pc:sldMkLst>
          <pc:docMk/>
          <pc:sldMk cId="0" sldId="296"/>
        </pc:sldMkLst>
        <pc:spChg chg="mod">
          <ac:chgData name="Rolando Rojas Sanfuentes (Alumno)" userId="2c56a9b6-e5a8-48f6-bb7c-ce0866612bbb" providerId="ADAL" clId="{7D6B4434-7CC7-458D-B1B0-768F71EAC984}" dt="2024-04-24T16:31:33.712" v="17" actId="20577"/>
          <ac:spMkLst>
            <pc:docMk/>
            <pc:sldMk cId="0" sldId="296"/>
            <ac:spMk id="220" creationId="{00000000-0000-0000-0000-000000000000}"/>
          </ac:spMkLst>
        </pc:spChg>
      </pc:sldChg>
      <pc:sldChg chg="addSp delSp modSp mod">
        <pc:chgData name="Rolando Rojas Sanfuentes (Alumno)" userId="2c56a9b6-e5a8-48f6-bb7c-ce0866612bbb" providerId="ADAL" clId="{7D6B4434-7CC7-458D-B1B0-768F71EAC984}" dt="2024-04-24T16:49:10.540" v="277" actId="1076"/>
        <pc:sldMkLst>
          <pc:docMk/>
          <pc:sldMk cId="1816478875" sldId="304"/>
        </pc:sldMkLst>
        <pc:spChg chg="add del mod">
          <ac:chgData name="Rolando Rojas Sanfuentes (Alumno)" userId="2c56a9b6-e5a8-48f6-bb7c-ce0866612bbb" providerId="ADAL" clId="{7D6B4434-7CC7-458D-B1B0-768F71EAC984}" dt="2024-04-24T16:49:05.126" v="276" actId="1076"/>
          <ac:spMkLst>
            <pc:docMk/>
            <pc:sldMk cId="1816478875" sldId="304"/>
            <ac:spMk id="2" creationId="{D1A43B65-9027-652C-5BED-47605B465359}"/>
          </ac:spMkLst>
        </pc:spChg>
        <pc:spChg chg="add del mod">
          <ac:chgData name="Rolando Rojas Sanfuentes (Alumno)" userId="2c56a9b6-e5a8-48f6-bb7c-ce0866612bbb" providerId="ADAL" clId="{7D6B4434-7CC7-458D-B1B0-768F71EAC984}" dt="2024-04-24T16:46:45.167" v="144" actId="478"/>
          <ac:spMkLst>
            <pc:docMk/>
            <pc:sldMk cId="1816478875" sldId="304"/>
            <ac:spMk id="3" creationId="{080C4D31-556F-C888-D8F3-8D2EB14D1BEE}"/>
          </ac:spMkLst>
        </pc:spChg>
        <pc:spChg chg="add del mod">
          <ac:chgData name="Rolando Rojas Sanfuentes (Alumno)" userId="2c56a9b6-e5a8-48f6-bb7c-ce0866612bbb" providerId="ADAL" clId="{7D6B4434-7CC7-458D-B1B0-768F71EAC984}" dt="2024-04-24T16:46:46.233" v="145" actId="478"/>
          <ac:spMkLst>
            <pc:docMk/>
            <pc:sldMk cId="1816478875" sldId="304"/>
            <ac:spMk id="4" creationId="{7668BDCF-C0F1-C3F1-E0DB-486AA6D1FC6B}"/>
          </ac:spMkLst>
        </pc:spChg>
        <pc:spChg chg="add">
          <ac:chgData name="Rolando Rojas Sanfuentes (Alumno)" userId="2c56a9b6-e5a8-48f6-bb7c-ce0866612bbb" providerId="ADAL" clId="{7D6B4434-7CC7-458D-B1B0-768F71EAC984}" dt="2024-04-24T16:42:37.641" v="129"/>
          <ac:spMkLst>
            <pc:docMk/>
            <pc:sldMk cId="1816478875" sldId="304"/>
            <ac:spMk id="5" creationId="{AED66D85-E14F-0DBA-3192-1D579820A898}"/>
          </ac:spMkLst>
        </pc:spChg>
        <pc:spChg chg="mod">
          <ac:chgData name="Rolando Rojas Sanfuentes (Alumno)" userId="2c56a9b6-e5a8-48f6-bb7c-ce0866612bbb" providerId="ADAL" clId="{7D6B4434-7CC7-458D-B1B0-768F71EAC984}" dt="2024-04-24T16:40:19.432" v="126" actId="20577"/>
          <ac:spMkLst>
            <pc:docMk/>
            <pc:sldMk cId="1816478875" sldId="304"/>
            <ac:spMk id="295" creationId="{00000000-0000-0000-0000-000000000000}"/>
          </ac:spMkLst>
        </pc:spChg>
        <pc:spChg chg="mod">
          <ac:chgData name="Rolando Rojas Sanfuentes (Alumno)" userId="2c56a9b6-e5a8-48f6-bb7c-ce0866612bbb" providerId="ADAL" clId="{7D6B4434-7CC7-458D-B1B0-768F71EAC984}" dt="2024-04-24T16:49:10.540" v="277" actId="1076"/>
          <ac:spMkLst>
            <pc:docMk/>
            <pc:sldMk cId="1816478875" sldId="304"/>
            <ac:spMk id="297" creationId="{00000000-0000-0000-0000-000000000000}"/>
          </ac:spMkLst>
        </pc:spChg>
      </pc:sldChg>
      <pc:sldChg chg="addSp delSp modSp mod">
        <pc:chgData name="Rolando Rojas Sanfuentes (Alumno)" userId="2c56a9b6-e5a8-48f6-bb7c-ce0866612bbb" providerId="ADAL" clId="{7D6B4434-7CC7-458D-B1B0-768F71EAC984}" dt="2024-04-24T17:17:42.819" v="388" actId="14100"/>
        <pc:sldMkLst>
          <pc:docMk/>
          <pc:sldMk cId="3424173988" sldId="306"/>
        </pc:sldMkLst>
        <pc:spChg chg="add mod">
          <ac:chgData name="Rolando Rojas Sanfuentes (Alumno)" userId="2c56a9b6-e5a8-48f6-bb7c-ce0866612bbb" providerId="ADAL" clId="{7D6B4434-7CC7-458D-B1B0-768F71EAC984}" dt="2024-04-24T17:17:42.819" v="388" actId="14100"/>
          <ac:spMkLst>
            <pc:docMk/>
            <pc:sldMk cId="3424173988" sldId="306"/>
            <ac:spMk id="7" creationId="{D2752922-73EF-0132-11E8-C5A3F7CECCA3}"/>
          </ac:spMkLst>
        </pc:spChg>
        <pc:spChg chg="add">
          <ac:chgData name="Rolando Rojas Sanfuentes (Alumno)" userId="2c56a9b6-e5a8-48f6-bb7c-ce0866612bbb" providerId="ADAL" clId="{7D6B4434-7CC7-458D-B1B0-768F71EAC984}" dt="2024-04-24T17:15:10.381" v="335"/>
          <ac:spMkLst>
            <pc:docMk/>
            <pc:sldMk cId="3424173988" sldId="306"/>
            <ac:spMk id="8" creationId="{217515FB-18C5-7CB4-1833-E0B3A1AE926E}"/>
          </ac:spMkLst>
        </pc:spChg>
        <pc:spChg chg="mod">
          <ac:chgData name="Rolando Rojas Sanfuentes (Alumno)" userId="2c56a9b6-e5a8-48f6-bb7c-ce0866612bbb" providerId="ADAL" clId="{7D6B4434-7CC7-458D-B1B0-768F71EAC984}" dt="2024-04-24T16:49:30.857" v="286" actId="20577"/>
          <ac:spMkLst>
            <pc:docMk/>
            <pc:sldMk cId="3424173988" sldId="306"/>
            <ac:spMk id="295" creationId="{00000000-0000-0000-0000-000000000000}"/>
          </ac:spMkLst>
        </pc:spChg>
        <pc:spChg chg="mod">
          <ac:chgData name="Rolando Rojas Sanfuentes (Alumno)" userId="2c56a9b6-e5a8-48f6-bb7c-ce0866612bbb" providerId="ADAL" clId="{7D6B4434-7CC7-458D-B1B0-768F71EAC984}" dt="2024-04-24T17:14:37.401" v="332" actId="14100"/>
          <ac:spMkLst>
            <pc:docMk/>
            <pc:sldMk cId="3424173988" sldId="306"/>
            <ac:spMk id="297" creationId="{00000000-0000-0000-0000-000000000000}"/>
          </ac:spMkLst>
        </pc:spChg>
        <pc:picChg chg="del">
          <ac:chgData name="Rolando Rojas Sanfuentes (Alumno)" userId="2c56a9b6-e5a8-48f6-bb7c-ce0866612bbb" providerId="ADAL" clId="{7D6B4434-7CC7-458D-B1B0-768F71EAC984}" dt="2024-04-24T16:49:37.441" v="287" actId="478"/>
          <ac:picMkLst>
            <pc:docMk/>
            <pc:sldMk cId="3424173988" sldId="306"/>
            <ac:picMk id="2" creationId="{EFE2F052-9AF2-F300-AA6A-9BF6A87602B6}"/>
          </ac:picMkLst>
        </pc:picChg>
        <pc:picChg chg="add mod">
          <ac:chgData name="Rolando Rojas Sanfuentes (Alumno)" userId="2c56a9b6-e5a8-48f6-bb7c-ce0866612bbb" providerId="ADAL" clId="{7D6B4434-7CC7-458D-B1B0-768F71EAC984}" dt="2024-04-24T17:14:17.461" v="328" actId="1076"/>
          <ac:picMkLst>
            <pc:docMk/>
            <pc:sldMk cId="3424173988" sldId="306"/>
            <ac:picMk id="4" creationId="{24D90083-7D0E-75E0-6E23-91E1A0DB96D5}"/>
          </ac:picMkLst>
        </pc:picChg>
        <pc:picChg chg="add mod">
          <ac:chgData name="Rolando Rojas Sanfuentes (Alumno)" userId="2c56a9b6-e5a8-48f6-bb7c-ce0866612bbb" providerId="ADAL" clId="{7D6B4434-7CC7-458D-B1B0-768F71EAC984}" dt="2024-04-24T17:14:23.001" v="330" actId="1076"/>
          <ac:picMkLst>
            <pc:docMk/>
            <pc:sldMk cId="3424173988" sldId="306"/>
            <ac:picMk id="6" creationId="{D9366F6F-2883-D66A-F59E-04AD72BCE4ED}"/>
          </ac:picMkLst>
        </pc:picChg>
      </pc:sldChg>
      <pc:sldChg chg="addSp delSp modSp mod">
        <pc:chgData name="Rolando Rojas Sanfuentes (Alumno)" userId="2c56a9b6-e5a8-48f6-bb7c-ce0866612bbb" providerId="ADAL" clId="{7D6B4434-7CC7-458D-B1B0-768F71EAC984}" dt="2024-04-25T16:26:25.142" v="1391" actId="14100"/>
        <pc:sldMkLst>
          <pc:docMk/>
          <pc:sldMk cId="1134707342" sldId="307"/>
        </pc:sldMkLst>
        <pc:spChg chg="add mod">
          <ac:chgData name="Rolando Rojas Sanfuentes (Alumno)" userId="2c56a9b6-e5a8-48f6-bb7c-ce0866612bbb" providerId="ADAL" clId="{7D6B4434-7CC7-458D-B1B0-768F71EAC984}" dt="2024-04-25T16:26:06.470" v="1389" actId="14100"/>
          <ac:spMkLst>
            <pc:docMk/>
            <pc:sldMk cId="1134707342" sldId="307"/>
            <ac:spMk id="2" creationId="{AB2E8652-89CE-28A7-FC99-90FD6687FEF0}"/>
          </ac:spMkLst>
        </pc:spChg>
        <pc:spChg chg="add mod">
          <ac:chgData name="Rolando Rojas Sanfuentes (Alumno)" userId="2c56a9b6-e5a8-48f6-bb7c-ce0866612bbb" providerId="ADAL" clId="{7D6B4434-7CC7-458D-B1B0-768F71EAC984}" dt="2024-04-24T17:32:31.672" v="420"/>
          <ac:spMkLst>
            <pc:docMk/>
            <pc:sldMk cId="1134707342" sldId="307"/>
            <ac:spMk id="5" creationId="{FD77A92E-A040-09D1-1108-70374CC78E96}"/>
          </ac:spMkLst>
        </pc:spChg>
        <pc:spChg chg="mod">
          <ac:chgData name="Rolando Rojas Sanfuentes (Alumno)" userId="2c56a9b6-e5a8-48f6-bb7c-ce0866612bbb" providerId="ADAL" clId="{7D6B4434-7CC7-458D-B1B0-768F71EAC984}" dt="2024-04-25T16:26:25.142" v="1391" actId="14100"/>
          <ac:spMkLst>
            <pc:docMk/>
            <pc:sldMk cId="1134707342" sldId="307"/>
            <ac:spMk id="295" creationId="{00000000-0000-0000-0000-000000000000}"/>
          </ac:spMkLst>
        </pc:spChg>
        <pc:spChg chg="add del mod">
          <ac:chgData name="Rolando Rojas Sanfuentes (Alumno)" userId="2c56a9b6-e5a8-48f6-bb7c-ce0866612bbb" providerId="ADAL" clId="{7D6B4434-7CC7-458D-B1B0-768F71EAC984}" dt="2024-04-25T16:25:55.017" v="1385" actId="1076"/>
          <ac:spMkLst>
            <pc:docMk/>
            <pc:sldMk cId="1134707342" sldId="307"/>
            <ac:spMk id="297" creationId="{00000000-0000-0000-0000-000000000000}"/>
          </ac:spMkLst>
        </pc:spChg>
        <pc:picChg chg="del">
          <ac:chgData name="Rolando Rojas Sanfuentes (Alumno)" userId="2c56a9b6-e5a8-48f6-bb7c-ce0866612bbb" providerId="ADAL" clId="{7D6B4434-7CC7-458D-B1B0-768F71EAC984}" dt="2024-04-24T17:31:13.256" v="405" actId="478"/>
          <ac:picMkLst>
            <pc:docMk/>
            <pc:sldMk cId="1134707342" sldId="307"/>
            <ac:picMk id="2" creationId="{EFE2F052-9AF2-F300-AA6A-9BF6A87602B6}"/>
          </ac:picMkLst>
        </pc:picChg>
        <pc:picChg chg="add mod">
          <ac:chgData name="Rolando Rojas Sanfuentes (Alumno)" userId="2c56a9b6-e5a8-48f6-bb7c-ce0866612bbb" providerId="ADAL" clId="{7D6B4434-7CC7-458D-B1B0-768F71EAC984}" dt="2024-04-25T16:25:56.870" v="1386" actId="1076"/>
          <ac:picMkLst>
            <pc:docMk/>
            <pc:sldMk cId="1134707342" sldId="307"/>
            <ac:picMk id="4" creationId="{C3462753-99BF-9B20-4889-1F15998F1DA1}"/>
          </ac:picMkLst>
        </pc:picChg>
        <pc:picChg chg="add mod">
          <ac:chgData name="Rolando Rojas Sanfuentes (Alumno)" userId="2c56a9b6-e5a8-48f6-bb7c-ce0866612bbb" providerId="ADAL" clId="{7D6B4434-7CC7-458D-B1B0-768F71EAC984}" dt="2024-04-25T16:26:02.642" v="1388" actId="1076"/>
          <ac:picMkLst>
            <pc:docMk/>
            <pc:sldMk cId="1134707342" sldId="307"/>
            <ac:picMk id="5" creationId="{7E9AD431-5BE2-8935-8D52-EB7B7BD9AFC1}"/>
          </ac:picMkLst>
        </pc:picChg>
      </pc:sldChg>
      <pc:sldChg chg="del">
        <pc:chgData name="Rolando Rojas Sanfuentes (Alumno)" userId="2c56a9b6-e5a8-48f6-bb7c-ce0866612bbb" providerId="ADAL" clId="{7D6B4434-7CC7-458D-B1B0-768F71EAC984}" dt="2024-04-24T18:32:29.778" v="590" actId="47"/>
        <pc:sldMkLst>
          <pc:docMk/>
          <pc:sldMk cId="815688110" sldId="308"/>
        </pc:sldMkLst>
      </pc:sldChg>
      <pc:sldChg chg="del">
        <pc:chgData name="Rolando Rojas Sanfuentes (Alumno)" userId="2c56a9b6-e5a8-48f6-bb7c-ce0866612bbb" providerId="ADAL" clId="{7D6B4434-7CC7-458D-B1B0-768F71EAC984}" dt="2024-04-24T18:32:26.629" v="589" actId="47"/>
        <pc:sldMkLst>
          <pc:docMk/>
          <pc:sldMk cId="796842464" sldId="309"/>
        </pc:sldMkLst>
      </pc:sldChg>
      <pc:sldChg chg="del">
        <pc:chgData name="Rolando Rojas Sanfuentes (Alumno)" userId="2c56a9b6-e5a8-48f6-bb7c-ce0866612bbb" providerId="ADAL" clId="{7D6B4434-7CC7-458D-B1B0-768F71EAC984}" dt="2024-04-24T18:46:09.632" v="899" actId="47"/>
        <pc:sldMkLst>
          <pc:docMk/>
          <pc:sldMk cId="3211109965" sldId="310"/>
        </pc:sldMkLst>
      </pc:sldChg>
      <pc:sldChg chg="del">
        <pc:chgData name="Rolando Rojas Sanfuentes (Alumno)" userId="2c56a9b6-e5a8-48f6-bb7c-ce0866612bbb" providerId="ADAL" clId="{7D6B4434-7CC7-458D-B1B0-768F71EAC984}" dt="2024-04-24T18:46:07.812" v="898" actId="47"/>
        <pc:sldMkLst>
          <pc:docMk/>
          <pc:sldMk cId="2458656440" sldId="311"/>
        </pc:sldMkLst>
      </pc:sldChg>
      <pc:sldChg chg="addSp delSp modSp mod">
        <pc:chgData name="Rolando Rojas Sanfuentes (Alumno)" userId="2c56a9b6-e5a8-48f6-bb7c-ce0866612bbb" providerId="ADAL" clId="{7D6B4434-7CC7-458D-B1B0-768F71EAC984}" dt="2024-04-25T16:26:52.719" v="1392" actId="313"/>
        <pc:sldMkLst>
          <pc:docMk/>
          <pc:sldMk cId="690234460" sldId="312"/>
        </pc:sldMkLst>
        <pc:spChg chg="mod">
          <ac:chgData name="Rolando Rojas Sanfuentes (Alumno)" userId="2c56a9b6-e5a8-48f6-bb7c-ce0866612bbb" providerId="ADAL" clId="{7D6B4434-7CC7-458D-B1B0-768F71EAC984}" dt="2024-04-24T18:52:24.313" v="907" actId="20577"/>
          <ac:spMkLst>
            <pc:docMk/>
            <pc:sldMk cId="690234460" sldId="312"/>
            <ac:spMk id="295" creationId="{00000000-0000-0000-0000-000000000000}"/>
          </ac:spMkLst>
        </pc:spChg>
        <pc:spChg chg="mod">
          <ac:chgData name="Rolando Rojas Sanfuentes (Alumno)" userId="2c56a9b6-e5a8-48f6-bb7c-ce0866612bbb" providerId="ADAL" clId="{7D6B4434-7CC7-458D-B1B0-768F71EAC984}" dt="2024-04-25T16:26:52.719" v="1392" actId="313"/>
          <ac:spMkLst>
            <pc:docMk/>
            <pc:sldMk cId="690234460" sldId="312"/>
            <ac:spMk id="297" creationId="{00000000-0000-0000-0000-000000000000}"/>
          </ac:spMkLst>
        </pc:spChg>
        <pc:picChg chg="del">
          <ac:chgData name="Rolando Rojas Sanfuentes (Alumno)" userId="2c56a9b6-e5a8-48f6-bb7c-ce0866612bbb" providerId="ADAL" clId="{7D6B4434-7CC7-458D-B1B0-768F71EAC984}" dt="2024-04-24T18:46:19.738" v="901" actId="478"/>
          <ac:picMkLst>
            <pc:docMk/>
            <pc:sldMk cId="690234460" sldId="312"/>
            <ac:picMk id="2" creationId="{662D9543-2965-9DC9-9ED5-2FD79E9BA0FE}"/>
          </ac:picMkLst>
        </pc:picChg>
        <pc:picChg chg="add mod">
          <ac:chgData name="Rolando Rojas Sanfuentes (Alumno)" userId="2c56a9b6-e5a8-48f6-bb7c-ce0866612bbb" providerId="ADAL" clId="{7D6B4434-7CC7-458D-B1B0-768F71EAC984}" dt="2024-04-24T18:53:52.251" v="937" actId="1076"/>
          <ac:picMkLst>
            <pc:docMk/>
            <pc:sldMk cId="690234460" sldId="312"/>
            <ac:picMk id="4" creationId="{18A123B8-DB90-D19C-FADD-218AEDD4E56F}"/>
          </ac:picMkLst>
        </pc:picChg>
      </pc:sldChg>
      <pc:sldChg chg="modSp mod">
        <pc:chgData name="Rolando Rojas Sanfuentes (Alumno)" userId="2c56a9b6-e5a8-48f6-bb7c-ce0866612bbb" providerId="ADAL" clId="{7D6B4434-7CC7-458D-B1B0-768F71EAC984}" dt="2024-04-24T18:39:55.355" v="895" actId="20577"/>
        <pc:sldMkLst>
          <pc:docMk/>
          <pc:sldMk cId="2404114276" sldId="313"/>
        </pc:sldMkLst>
        <pc:spChg chg="mod">
          <ac:chgData name="Rolando Rojas Sanfuentes (Alumno)" userId="2c56a9b6-e5a8-48f6-bb7c-ce0866612bbb" providerId="ADAL" clId="{7D6B4434-7CC7-458D-B1B0-768F71EAC984}" dt="2024-04-24T18:39:55.355" v="895" actId="20577"/>
          <ac:spMkLst>
            <pc:docMk/>
            <pc:sldMk cId="2404114276" sldId="313"/>
            <ac:spMk id="220" creationId="{00000000-0000-0000-0000-000000000000}"/>
          </ac:spMkLst>
        </pc:spChg>
      </pc:sldChg>
      <pc:sldChg chg="del">
        <pc:chgData name="Rolando Rojas Sanfuentes (Alumno)" userId="2c56a9b6-e5a8-48f6-bb7c-ce0866612bbb" providerId="ADAL" clId="{7D6B4434-7CC7-458D-B1B0-768F71EAC984}" dt="2024-04-24T18:46:47.738" v="905" actId="47"/>
        <pc:sldMkLst>
          <pc:docMk/>
          <pc:sldMk cId="828335438" sldId="314"/>
        </pc:sldMkLst>
      </pc:sldChg>
      <pc:sldChg chg="del">
        <pc:chgData name="Rolando Rojas Sanfuentes (Alumno)" userId="2c56a9b6-e5a8-48f6-bb7c-ce0866612bbb" providerId="ADAL" clId="{7D6B4434-7CC7-458D-B1B0-768F71EAC984}" dt="2024-04-24T18:46:12.338" v="900" actId="47"/>
        <pc:sldMkLst>
          <pc:docMk/>
          <pc:sldMk cId="293728186" sldId="315"/>
        </pc:sldMkLst>
      </pc:sldChg>
      <pc:sldChg chg="addSp delSp modSp add del mod">
        <pc:chgData name="Rolando Rojas Sanfuentes (Alumno)" userId="2c56a9b6-e5a8-48f6-bb7c-ce0866612bbb" providerId="ADAL" clId="{7D6B4434-7CC7-458D-B1B0-768F71EAC984}" dt="2024-04-24T18:46:06.027" v="897" actId="47"/>
        <pc:sldMkLst>
          <pc:docMk/>
          <pc:sldMk cId="1408830771" sldId="316"/>
        </pc:sldMkLst>
        <pc:spChg chg="add del mod">
          <ac:chgData name="Rolando Rojas Sanfuentes (Alumno)" userId="2c56a9b6-e5a8-48f6-bb7c-ce0866612bbb" providerId="ADAL" clId="{7D6B4434-7CC7-458D-B1B0-768F71EAC984}" dt="2024-04-24T18:36:46.862" v="675" actId="478"/>
          <ac:spMkLst>
            <pc:docMk/>
            <pc:sldMk cId="1408830771" sldId="316"/>
            <ac:spMk id="4" creationId="{78389274-D18B-BA27-873C-07EF14C2D09E}"/>
          </ac:spMkLst>
        </pc:spChg>
        <pc:spChg chg="add mod">
          <ac:chgData name="Rolando Rojas Sanfuentes (Alumno)" userId="2c56a9b6-e5a8-48f6-bb7c-ce0866612bbb" providerId="ADAL" clId="{7D6B4434-7CC7-458D-B1B0-768F71EAC984}" dt="2024-04-24T18:38:22.572" v="877" actId="1076"/>
          <ac:spMkLst>
            <pc:docMk/>
            <pc:sldMk cId="1408830771" sldId="316"/>
            <ac:spMk id="8" creationId="{E0E7E6C6-BF63-7433-6846-689A5C32FF07}"/>
          </ac:spMkLst>
        </pc:spChg>
        <pc:spChg chg="mod">
          <ac:chgData name="Rolando Rojas Sanfuentes (Alumno)" userId="2c56a9b6-e5a8-48f6-bb7c-ce0866612bbb" providerId="ADAL" clId="{7D6B4434-7CC7-458D-B1B0-768F71EAC984}" dt="2024-04-24T18:36:25.249" v="622" actId="20577"/>
          <ac:spMkLst>
            <pc:docMk/>
            <pc:sldMk cId="1408830771" sldId="316"/>
            <ac:spMk id="295" creationId="{00000000-0000-0000-0000-000000000000}"/>
          </ac:spMkLst>
        </pc:spChg>
        <pc:spChg chg="del">
          <ac:chgData name="Rolando Rojas Sanfuentes (Alumno)" userId="2c56a9b6-e5a8-48f6-bb7c-ce0866612bbb" providerId="ADAL" clId="{7D6B4434-7CC7-458D-B1B0-768F71EAC984}" dt="2024-04-24T18:36:04.057" v="593" actId="478"/>
          <ac:spMkLst>
            <pc:docMk/>
            <pc:sldMk cId="1408830771" sldId="316"/>
            <ac:spMk id="297" creationId="{00000000-0000-0000-0000-000000000000}"/>
          </ac:spMkLst>
        </pc:spChg>
        <pc:picChg chg="del">
          <ac:chgData name="Rolando Rojas Sanfuentes (Alumno)" userId="2c56a9b6-e5a8-48f6-bb7c-ce0866612bbb" providerId="ADAL" clId="{7D6B4434-7CC7-458D-B1B0-768F71EAC984}" dt="2024-04-24T18:36:00.538" v="591" actId="478"/>
          <ac:picMkLst>
            <pc:docMk/>
            <pc:sldMk cId="1408830771" sldId="316"/>
            <ac:picMk id="3" creationId="{A37CAF44-8C5B-A2B2-96A0-6951B9BA05ED}"/>
          </ac:picMkLst>
        </pc:picChg>
        <pc:picChg chg="del">
          <ac:chgData name="Rolando Rojas Sanfuentes (Alumno)" userId="2c56a9b6-e5a8-48f6-bb7c-ce0866612bbb" providerId="ADAL" clId="{7D6B4434-7CC7-458D-B1B0-768F71EAC984}" dt="2024-04-24T18:36:01.810" v="592" actId="478"/>
          <ac:picMkLst>
            <pc:docMk/>
            <pc:sldMk cId="1408830771" sldId="316"/>
            <ac:picMk id="5" creationId="{256FD01A-F97E-6BB1-FE98-8BD26E47EA98}"/>
          </ac:picMkLst>
        </pc:picChg>
        <pc:picChg chg="add mod">
          <ac:chgData name="Rolando Rojas Sanfuentes (Alumno)" userId="2c56a9b6-e5a8-48f6-bb7c-ce0866612bbb" providerId="ADAL" clId="{7D6B4434-7CC7-458D-B1B0-768F71EAC984}" dt="2024-04-24T18:37:53.631" v="837" actId="1076"/>
          <ac:picMkLst>
            <pc:docMk/>
            <pc:sldMk cId="1408830771" sldId="316"/>
            <ac:picMk id="7" creationId="{FFCEAD51-EDA8-7FB1-731A-2EC8FBDF32E8}"/>
          </ac:picMkLst>
        </pc:picChg>
      </pc:sldChg>
      <pc:sldChg chg="delSp del mod">
        <pc:chgData name="Rolando Rojas Sanfuentes (Alumno)" userId="2c56a9b6-e5a8-48f6-bb7c-ce0866612bbb" providerId="ADAL" clId="{7D6B4434-7CC7-458D-B1B0-768F71EAC984}" dt="2024-04-24T18:55:52.479" v="966" actId="47"/>
        <pc:sldMkLst>
          <pc:docMk/>
          <pc:sldMk cId="3088579900" sldId="317"/>
        </pc:sldMkLst>
        <pc:picChg chg="del">
          <ac:chgData name="Rolando Rojas Sanfuentes (Alumno)" userId="2c56a9b6-e5a8-48f6-bb7c-ce0866612bbb" providerId="ADAL" clId="{7D6B4434-7CC7-458D-B1B0-768F71EAC984}" dt="2024-04-24T18:46:23.335" v="902" actId="478"/>
          <ac:picMkLst>
            <pc:docMk/>
            <pc:sldMk cId="3088579900" sldId="317"/>
            <ac:picMk id="2" creationId="{662D9543-2965-9DC9-9ED5-2FD79E9BA0FE}"/>
          </ac:picMkLst>
        </pc:picChg>
        <pc:picChg chg="del">
          <ac:chgData name="Rolando Rojas Sanfuentes (Alumno)" userId="2c56a9b6-e5a8-48f6-bb7c-ce0866612bbb" providerId="ADAL" clId="{7D6B4434-7CC7-458D-B1B0-768F71EAC984}" dt="2024-04-24T18:46:24.409" v="903" actId="478"/>
          <ac:picMkLst>
            <pc:docMk/>
            <pc:sldMk cId="3088579900" sldId="317"/>
            <ac:picMk id="3" creationId="{11675633-5633-3D4D-D3AA-159F22A19728}"/>
          </ac:picMkLst>
        </pc:picChg>
      </pc:sldChg>
      <pc:sldChg chg="addSp delSp modSp add mod">
        <pc:chgData name="Rolando Rojas Sanfuentes (Alumno)" userId="2c56a9b6-e5a8-48f6-bb7c-ce0866612bbb" providerId="ADAL" clId="{7D6B4434-7CC7-458D-B1B0-768F71EAC984}" dt="2024-04-24T18:28:04.076" v="588" actId="1076"/>
        <pc:sldMkLst>
          <pc:docMk/>
          <pc:sldMk cId="1182371901" sldId="318"/>
        </pc:sldMkLst>
        <pc:spChg chg="add del mod">
          <ac:chgData name="Rolando Rojas Sanfuentes (Alumno)" userId="2c56a9b6-e5a8-48f6-bb7c-ce0866612bbb" providerId="ADAL" clId="{7D6B4434-7CC7-458D-B1B0-768F71EAC984}" dt="2024-04-24T18:27:11.639" v="561" actId="478"/>
          <ac:spMkLst>
            <pc:docMk/>
            <pc:sldMk cId="1182371901" sldId="318"/>
            <ac:spMk id="3" creationId="{D08380C0-D842-E339-A80A-12CA6F3BCE45}"/>
          </ac:spMkLst>
        </pc:spChg>
        <pc:spChg chg="del">
          <ac:chgData name="Rolando Rojas Sanfuentes (Alumno)" userId="2c56a9b6-e5a8-48f6-bb7c-ce0866612bbb" providerId="ADAL" clId="{7D6B4434-7CC7-458D-B1B0-768F71EAC984}" dt="2024-04-24T18:27:08.972" v="560" actId="478"/>
          <ac:spMkLst>
            <pc:docMk/>
            <pc:sldMk cId="1182371901" sldId="318"/>
            <ac:spMk id="17" creationId="{887BD456-40B4-CE92-D509-98A8466D4F66}"/>
          </ac:spMkLst>
        </pc:spChg>
        <pc:spChg chg="mod">
          <ac:chgData name="Rolando Rojas Sanfuentes (Alumno)" userId="2c56a9b6-e5a8-48f6-bb7c-ce0866612bbb" providerId="ADAL" clId="{7D6B4434-7CC7-458D-B1B0-768F71EAC984}" dt="2024-04-24T18:27:38.612" v="582" actId="1076"/>
          <ac:spMkLst>
            <pc:docMk/>
            <pc:sldMk cId="1182371901" sldId="318"/>
            <ac:spMk id="295" creationId="{00000000-0000-0000-0000-000000000000}"/>
          </ac:spMkLst>
        </pc:spChg>
        <pc:graphicFrameChg chg="mod modGraphic">
          <ac:chgData name="Rolando Rojas Sanfuentes (Alumno)" userId="2c56a9b6-e5a8-48f6-bb7c-ce0866612bbb" providerId="ADAL" clId="{7D6B4434-7CC7-458D-B1B0-768F71EAC984}" dt="2024-04-24T18:28:04.076" v="588" actId="1076"/>
          <ac:graphicFrameMkLst>
            <pc:docMk/>
            <pc:sldMk cId="1182371901" sldId="318"/>
            <ac:graphicFrameMk id="23" creationId="{0F865FD4-FDF1-38D1-6B22-350B43A0CE28}"/>
          </ac:graphicFrameMkLst>
        </pc:graphicFrameChg>
        <pc:picChg chg="add mod">
          <ac:chgData name="Rolando Rojas Sanfuentes (Alumno)" userId="2c56a9b6-e5a8-48f6-bb7c-ce0866612bbb" providerId="ADAL" clId="{7D6B4434-7CC7-458D-B1B0-768F71EAC984}" dt="2024-04-24T18:27:45.982" v="585" actId="1076"/>
          <ac:picMkLst>
            <pc:docMk/>
            <pc:sldMk cId="1182371901" sldId="318"/>
            <ac:picMk id="5" creationId="{BA733924-9120-6478-3F0D-3E0376677119}"/>
          </ac:picMkLst>
        </pc:picChg>
        <pc:picChg chg="del">
          <ac:chgData name="Rolando Rojas Sanfuentes (Alumno)" userId="2c56a9b6-e5a8-48f6-bb7c-ce0866612bbb" providerId="ADAL" clId="{7D6B4434-7CC7-458D-B1B0-768F71EAC984}" dt="2024-04-24T18:27:19.444" v="579" actId="478"/>
          <ac:picMkLst>
            <pc:docMk/>
            <pc:sldMk cId="1182371901" sldId="318"/>
            <ac:picMk id="19" creationId="{AAD4F089-117D-AC1C-FAAE-178D0BD1957E}"/>
          </ac:picMkLst>
        </pc:picChg>
        <pc:picChg chg="del">
          <ac:chgData name="Rolando Rojas Sanfuentes (Alumno)" userId="2c56a9b6-e5a8-48f6-bb7c-ce0866612bbb" providerId="ADAL" clId="{7D6B4434-7CC7-458D-B1B0-768F71EAC984}" dt="2024-04-24T18:27:17.940" v="578" actId="478"/>
          <ac:picMkLst>
            <pc:docMk/>
            <pc:sldMk cId="1182371901" sldId="318"/>
            <ac:picMk id="21" creationId="{A8A4D37D-7615-F4E0-3390-F488B17CA68A}"/>
          </ac:picMkLst>
        </pc:picChg>
      </pc:sldChg>
      <pc:sldChg chg="add del">
        <pc:chgData name="Rolando Rojas Sanfuentes (Alumno)" userId="2c56a9b6-e5a8-48f6-bb7c-ce0866612bbb" providerId="ADAL" clId="{7D6B4434-7CC7-458D-B1B0-768F71EAC984}" dt="2024-04-25T17:19:39.571" v="1507" actId="47"/>
        <pc:sldMkLst>
          <pc:docMk/>
          <pc:sldMk cId="3700652973" sldId="319"/>
        </pc:sldMkLst>
      </pc:sldChg>
      <pc:sldChg chg="addSp delSp modSp add mod">
        <pc:chgData name="Rolando Rojas Sanfuentes (Alumno)" userId="2c56a9b6-e5a8-48f6-bb7c-ce0866612bbb" providerId="ADAL" clId="{7D6B4434-7CC7-458D-B1B0-768F71EAC984}" dt="2024-04-24T18:55:43.464" v="965" actId="1076"/>
        <pc:sldMkLst>
          <pc:docMk/>
          <pc:sldMk cId="2956686049" sldId="320"/>
        </pc:sldMkLst>
        <pc:spChg chg="add del mod">
          <ac:chgData name="Rolando Rojas Sanfuentes (Alumno)" userId="2c56a9b6-e5a8-48f6-bb7c-ce0866612bbb" providerId="ADAL" clId="{7D6B4434-7CC7-458D-B1B0-768F71EAC984}" dt="2024-04-24T18:55:36.651" v="961" actId="478"/>
          <ac:spMkLst>
            <pc:docMk/>
            <pc:sldMk cId="2956686049" sldId="320"/>
            <ac:spMk id="3" creationId="{F6C2471E-A0A9-348A-AAE4-EB8BE757B5AD}"/>
          </ac:spMkLst>
        </pc:spChg>
        <pc:spChg chg="mod">
          <ac:chgData name="Rolando Rojas Sanfuentes (Alumno)" userId="2c56a9b6-e5a8-48f6-bb7c-ce0866612bbb" providerId="ADAL" clId="{7D6B4434-7CC7-458D-B1B0-768F71EAC984}" dt="2024-04-24T18:55:28.414" v="958" actId="20577"/>
          <ac:spMkLst>
            <pc:docMk/>
            <pc:sldMk cId="2956686049" sldId="320"/>
            <ac:spMk id="295" creationId="{00000000-0000-0000-0000-000000000000}"/>
          </ac:spMkLst>
        </pc:spChg>
        <pc:spChg chg="del">
          <ac:chgData name="Rolando Rojas Sanfuentes (Alumno)" userId="2c56a9b6-e5a8-48f6-bb7c-ce0866612bbb" providerId="ADAL" clId="{7D6B4434-7CC7-458D-B1B0-768F71EAC984}" dt="2024-04-24T18:55:34.218" v="960" actId="478"/>
          <ac:spMkLst>
            <pc:docMk/>
            <pc:sldMk cId="2956686049" sldId="320"/>
            <ac:spMk id="297" creationId="{00000000-0000-0000-0000-000000000000}"/>
          </ac:spMkLst>
        </pc:spChg>
        <pc:picChg chg="del">
          <ac:chgData name="Rolando Rojas Sanfuentes (Alumno)" userId="2c56a9b6-e5a8-48f6-bb7c-ce0866612bbb" providerId="ADAL" clId="{7D6B4434-7CC7-458D-B1B0-768F71EAC984}" dt="2024-04-24T18:55:30.843" v="959" actId="478"/>
          <ac:picMkLst>
            <pc:docMk/>
            <pc:sldMk cId="2956686049" sldId="320"/>
            <ac:picMk id="4" creationId="{18A123B8-DB90-D19C-FADD-218AEDD4E56F}"/>
          </ac:picMkLst>
        </pc:picChg>
        <pc:picChg chg="add mod">
          <ac:chgData name="Rolando Rojas Sanfuentes (Alumno)" userId="2c56a9b6-e5a8-48f6-bb7c-ce0866612bbb" providerId="ADAL" clId="{7D6B4434-7CC7-458D-B1B0-768F71EAC984}" dt="2024-04-24T18:55:43.464" v="965" actId="1076"/>
          <ac:picMkLst>
            <pc:docMk/>
            <pc:sldMk cId="2956686049" sldId="320"/>
            <ac:picMk id="6" creationId="{548CA4FC-D561-F5DF-4FC2-5CE9CB57783B}"/>
          </ac:picMkLst>
        </pc:picChg>
      </pc:sldChg>
      <pc:sldChg chg="addSp delSp modSp add mod ord">
        <pc:chgData name="Rolando Rojas Sanfuentes (Alumno)" userId="2c56a9b6-e5a8-48f6-bb7c-ce0866612bbb" providerId="ADAL" clId="{7D6B4434-7CC7-458D-B1B0-768F71EAC984}" dt="2024-04-25T14:24:00.059" v="1077" actId="1076"/>
        <pc:sldMkLst>
          <pc:docMk/>
          <pc:sldMk cId="2135925408" sldId="321"/>
        </pc:sldMkLst>
        <pc:spChg chg="mod">
          <ac:chgData name="Rolando Rojas Sanfuentes (Alumno)" userId="2c56a9b6-e5a8-48f6-bb7c-ce0866612bbb" providerId="ADAL" clId="{7D6B4434-7CC7-458D-B1B0-768F71EAC984}" dt="2024-04-24T19:22:06.553" v="1021" actId="20577"/>
          <ac:spMkLst>
            <pc:docMk/>
            <pc:sldMk cId="2135925408" sldId="321"/>
            <ac:spMk id="295" creationId="{00000000-0000-0000-0000-000000000000}"/>
          </ac:spMkLst>
        </pc:spChg>
        <pc:spChg chg="del mod">
          <ac:chgData name="Rolando Rojas Sanfuentes (Alumno)" userId="2c56a9b6-e5a8-48f6-bb7c-ce0866612bbb" providerId="ADAL" clId="{7D6B4434-7CC7-458D-B1B0-768F71EAC984}" dt="2024-04-24T19:22:14.168" v="1024" actId="478"/>
          <ac:spMkLst>
            <pc:docMk/>
            <pc:sldMk cId="2135925408" sldId="321"/>
            <ac:spMk id="297" creationId="{00000000-0000-0000-0000-000000000000}"/>
          </ac:spMkLst>
        </pc:spChg>
        <pc:picChg chg="add mod">
          <ac:chgData name="Rolando Rojas Sanfuentes (Alumno)" userId="2c56a9b6-e5a8-48f6-bb7c-ce0866612bbb" providerId="ADAL" clId="{7D6B4434-7CC7-458D-B1B0-768F71EAC984}" dt="2024-04-25T14:23:43.583" v="1074" actId="1076"/>
          <ac:picMkLst>
            <pc:docMk/>
            <pc:sldMk cId="2135925408" sldId="321"/>
            <ac:picMk id="3" creationId="{6C8387BD-1534-698C-73E6-BED43949F318}"/>
          </ac:picMkLst>
        </pc:picChg>
        <pc:picChg chg="del">
          <ac:chgData name="Rolando Rojas Sanfuentes (Alumno)" userId="2c56a9b6-e5a8-48f6-bb7c-ce0866612bbb" providerId="ADAL" clId="{7D6B4434-7CC7-458D-B1B0-768F71EAC984}" dt="2024-04-24T19:22:08.623" v="1022" actId="478"/>
          <ac:picMkLst>
            <pc:docMk/>
            <pc:sldMk cId="2135925408" sldId="321"/>
            <ac:picMk id="4" creationId="{18A123B8-DB90-D19C-FADD-218AEDD4E56F}"/>
          </ac:picMkLst>
        </pc:picChg>
        <pc:picChg chg="add mod modCrop">
          <ac:chgData name="Rolando Rojas Sanfuentes (Alumno)" userId="2c56a9b6-e5a8-48f6-bb7c-ce0866612bbb" providerId="ADAL" clId="{7D6B4434-7CC7-458D-B1B0-768F71EAC984}" dt="2024-04-25T14:23:45.655" v="1075" actId="1076"/>
          <ac:picMkLst>
            <pc:docMk/>
            <pc:sldMk cId="2135925408" sldId="321"/>
            <ac:picMk id="6" creationId="{FA9571E2-0F28-6965-D5AB-B4B5490975F7}"/>
          </ac:picMkLst>
        </pc:picChg>
        <pc:picChg chg="add mod">
          <ac:chgData name="Rolando Rojas Sanfuentes (Alumno)" userId="2c56a9b6-e5a8-48f6-bb7c-ce0866612bbb" providerId="ADAL" clId="{7D6B4434-7CC7-458D-B1B0-768F71EAC984}" dt="2024-04-25T14:24:00.059" v="1077" actId="1076"/>
          <ac:picMkLst>
            <pc:docMk/>
            <pc:sldMk cId="2135925408" sldId="321"/>
            <ac:picMk id="8" creationId="{32BA4ABA-C1F2-7DEA-1A36-599A190FE5AB}"/>
          </ac:picMkLst>
        </pc:picChg>
      </pc:sldChg>
      <pc:sldChg chg="addSp delSp modSp add mod">
        <pc:chgData name="Rolando Rojas Sanfuentes (Alumno)" userId="2c56a9b6-e5a8-48f6-bb7c-ce0866612bbb" providerId="ADAL" clId="{7D6B4434-7CC7-458D-B1B0-768F71EAC984}" dt="2024-04-25T14:21:10.221" v="1056" actId="1076"/>
        <pc:sldMkLst>
          <pc:docMk/>
          <pc:sldMk cId="1648332511" sldId="322"/>
        </pc:sldMkLst>
        <pc:spChg chg="add mod">
          <ac:chgData name="Rolando Rojas Sanfuentes (Alumno)" userId="2c56a9b6-e5a8-48f6-bb7c-ce0866612bbb" providerId="ADAL" clId="{7D6B4434-7CC7-458D-B1B0-768F71EAC984}" dt="2024-04-24T19:23:37.772" v="1044" actId="478"/>
          <ac:spMkLst>
            <pc:docMk/>
            <pc:sldMk cId="1648332511" sldId="322"/>
            <ac:spMk id="3" creationId="{2CD1C9E1-4455-E563-EEDB-E15B85235860}"/>
          </ac:spMkLst>
        </pc:spChg>
        <pc:spChg chg="mod">
          <ac:chgData name="Rolando Rojas Sanfuentes (Alumno)" userId="2c56a9b6-e5a8-48f6-bb7c-ce0866612bbb" providerId="ADAL" clId="{7D6B4434-7CC7-458D-B1B0-768F71EAC984}" dt="2024-04-24T18:57:08.334" v="999" actId="20577"/>
          <ac:spMkLst>
            <pc:docMk/>
            <pc:sldMk cId="1648332511" sldId="322"/>
            <ac:spMk id="295" creationId="{00000000-0000-0000-0000-000000000000}"/>
          </ac:spMkLst>
        </pc:spChg>
        <pc:spChg chg="del mod">
          <ac:chgData name="Rolando Rojas Sanfuentes (Alumno)" userId="2c56a9b6-e5a8-48f6-bb7c-ce0866612bbb" providerId="ADAL" clId="{7D6B4434-7CC7-458D-B1B0-768F71EAC984}" dt="2024-04-24T19:23:37.772" v="1044" actId="478"/>
          <ac:spMkLst>
            <pc:docMk/>
            <pc:sldMk cId="1648332511" sldId="322"/>
            <ac:spMk id="297" creationId="{00000000-0000-0000-0000-000000000000}"/>
          </ac:spMkLst>
        </pc:spChg>
        <pc:picChg chg="del">
          <ac:chgData name="Rolando Rojas Sanfuentes (Alumno)" userId="2c56a9b6-e5a8-48f6-bb7c-ce0866612bbb" providerId="ADAL" clId="{7D6B4434-7CC7-458D-B1B0-768F71EAC984}" dt="2024-04-24T19:23:34.354" v="1042" actId="478"/>
          <ac:picMkLst>
            <pc:docMk/>
            <pc:sldMk cId="1648332511" sldId="322"/>
            <ac:picMk id="4" creationId="{18A123B8-DB90-D19C-FADD-218AEDD4E56F}"/>
          </ac:picMkLst>
        </pc:picChg>
        <pc:picChg chg="add mod modCrop">
          <ac:chgData name="Rolando Rojas Sanfuentes (Alumno)" userId="2c56a9b6-e5a8-48f6-bb7c-ce0866612bbb" providerId="ADAL" clId="{7D6B4434-7CC7-458D-B1B0-768F71EAC984}" dt="2024-04-25T14:20:49.854" v="1054" actId="1076"/>
          <ac:picMkLst>
            <pc:docMk/>
            <pc:sldMk cId="1648332511" sldId="322"/>
            <ac:picMk id="6" creationId="{C434509B-B987-83D2-5CF2-5726A85B908F}"/>
          </ac:picMkLst>
        </pc:picChg>
        <pc:picChg chg="add mod">
          <ac:chgData name="Rolando Rojas Sanfuentes (Alumno)" userId="2c56a9b6-e5a8-48f6-bb7c-ce0866612bbb" providerId="ADAL" clId="{7D6B4434-7CC7-458D-B1B0-768F71EAC984}" dt="2024-04-25T14:21:10.221" v="1056" actId="1076"/>
          <ac:picMkLst>
            <pc:docMk/>
            <pc:sldMk cId="1648332511" sldId="322"/>
            <ac:picMk id="8" creationId="{CF0FB96F-5A93-18C8-59FB-FD344B381D51}"/>
          </ac:picMkLst>
        </pc:picChg>
      </pc:sldChg>
      <pc:sldChg chg="addSp delSp modSp add mod">
        <pc:chgData name="Rolando Rojas Sanfuentes (Alumno)" userId="2c56a9b6-e5a8-48f6-bb7c-ce0866612bbb" providerId="ADAL" clId="{7D6B4434-7CC7-458D-B1B0-768F71EAC984}" dt="2024-04-25T16:35:18.490" v="1402" actId="1076"/>
        <pc:sldMkLst>
          <pc:docMk/>
          <pc:sldMk cId="3974969901" sldId="323"/>
        </pc:sldMkLst>
        <pc:spChg chg="mod">
          <ac:chgData name="Rolando Rojas Sanfuentes (Alumno)" userId="2c56a9b6-e5a8-48f6-bb7c-ce0866612bbb" providerId="ADAL" clId="{7D6B4434-7CC7-458D-B1B0-768F71EAC984}" dt="2024-04-25T16:34:49.122" v="1397" actId="14100"/>
          <ac:spMkLst>
            <pc:docMk/>
            <pc:sldMk cId="3974969901" sldId="323"/>
            <ac:spMk id="295" creationId="{00000000-0000-0000-0000-000000000000}"/>
          </ac:spMkLst>
        </pc:spChg>
        <pc:picChg chg="del">
          <ac:chgData name="Rolando Rojas Sanfuentes (Alumno)" userId="2c56a9b6-e5a8-48f6-bb7c-ce0866612bbb" providerId="ADAL" clId="{7D6B4434-7CC7-458D-B1B0-768F71EAC984}" dt="2024-04-24T19:22:31.760" v="1031" actId="478"/>
          <ac:picMkLst>
            <pc:docMk/>
            <pc:sldMk cId="3974969901" sldId="323"/>
            <ac:picMk id="3" creationId="{6C8387BD-1534-698C-73E6-BED43949F318}"/>
          </ac:picMkLst>
        </pc:picChg>
        <pc:picChg chg="add mod">
          <ac:chgData name="Rolando Rojas Sanfuentes (Alumno)" userId="2c56a9b6-e5a8-48f6-bb7c-ce0866612bbb" providerId="ADAL" clId="{7D6B4434-7CC7-458D-B1B0-768F71EAC984}" dt="2024-04-25T16:35:12.161" v="1401" actId="1076"/>
          <ac:picMkLst>
            <pc:docMk/>
            <pc:sldMk cId="3974969901" sldId="323"/>
            <ac:picMk id="3" creationId="{8CFC8FFF-327C-0344-B05D-4D8B2D152488}"/>
          </ac:picMkLst>
        </pc:picChg>
        <pc:picChg chg="add mod">
          <ac:chgData name="Rolando Rojas Sanfuentes (Alumno)" userId="2c56a9b6-e5a8-48f6-bb7c-ce0866612bbb" providerId="ADAL" clId="{7D6B4434-7CC7-458D-B1B0-768F71EAC984}" dt="2024-04-25T16:34:54.139" v="1398" actId="1076"/>
          <ac:picMkLst>
            <pc:docMk/>
            <pc:sldMk cId="3974969901" sldId="323"/>
            <ac:picMk id="4" creationId="{8C922B61-FDE0-14C4-D926-DE5A7B2623F1}"/>
          </ac:picMkLst>
        </pc:picChg>
        <pc:picChg chg="add del mod">
          <ac:chgData name="Rolando Rojas Sanfuentes (Alumno)" userId="2c56a9b6-e5a8-48f6-bb7c-ce0866612bbb" providerId="ADAL" clId="{7D6B4434-7CC7-458D-B1B0-768F71EAC984}" dt="2024-04-25T16:34:38.186" v="1393" actId="478"/>
          <ac:picMkLst>
            <pc:docMk/>
            <pc:sldMk cId="3974969901" sldId="323"/>
            <ac:picMk id="6" creationId="{2F38E13D-F887-EBF9-48AA-F62A5E56EA2E}"/>
          </ac:picMkLst>
        </pc:picChg>
        <pc:picChg chg="add mod">
          <ac:chgData name="Rolando Rojas Sanfuentes (Alumno)" userId="2c56a9b6-e5a8-48f6-bb7c-ce0866612bbb" providerId="ADAL" clId="{7D6B4434-7CC7-458D-B1B0-768F71EAC984}" dt="2024-04-25T16:35:18.490" v="1402" actId="1076"/>
          <ac:picMkLst>
            <pc:docMk/>
            <pc:sldMk cId="3974969901" sldId="323"/>
            <ac:picMk id="7" creationId="{608680BA-D88A-D442-875C-B992E3CF37D5}"/>
          </ac:picMkLst>
        </pc:picChg>
      </pc:sldChg>
      <pc:sldChg chg="addSp delSp modSp add mod replId">
        <pc:chgData name="Rolando Rojas Sanfuentes (Alumno)" userId="2c56a9b6-e5a8-48f6-bb7c-ce0866612bbb" providerId="ADAL" clId="{7D6B4434-7CC7-458D-B1B0-768F71EAC984}" dt="2024-04-25T14:22:22.039" v="1068" actId="1076"/>
        <pc:sldMkLst>
          <pc:docMk/>
          <pc:sldMk cId="466249210" sldId="324"/>
        </pc:sldMkLst>
        <pc:spChg chg="add del mod">
          <ac:chgData name="Rolando Rojas Sanfuentes (Alumno)" userId="2c56a9b6-e5a8-48f6-bb7c-ce0866612bbb" providerId="ADAL" clId="{7D6B4434-7CC7-458D-B1B0-768F71EAC984}" dt="2024-04-25T14:21:59.846" v="1064" actId="478"/>
          <ac:spMkLst>
            <pc:docMk/>
            <pc:sldMk cId="466249210" sldId="324"/>
            <ac:spMk id="3" creationId="{682ECE98-629F-FADA-7BC9-9B07E1C6A31D}"/>
          </ac:spMkLst>
        </pc:spChg>
        <pc:spChg chg="mod">
          <ac:chgData name="Rolando Rojas Sanfuentes (Alumno)" userId="2c56a9b6-e5a8-48f6-bb7c-ce0866612bbb" providerId="ADAL" clId="{7D6B4434-7CC7-458D-B1B0-768F71EAC984}" dt="2024-04-25T14:21:57.239" v="1063" actId="1076"/>
          <ac:spMkLst>
            <pc:docMk/>
            <pc:sldMk cId="466249210" sldId="324"/>
            <ac:spMk id="295" creationId="{00000000-0000-0000-0000-000000000000}"/>
          </ac:spMkLst>
        </pc:spChg>
        <pc:spChg chg="del">
          <ac:chgData name="Rolando Rojas Sanfuentes (Alumno)" userId="2c56a9b6-e5a8-48f6-bb7c-ce0866612bbb" providerId="ADAL" clId="{7D6B4434-7CC7-458D-B1B0-768F71EAC984}" dt="2024-04-24T19:23:48.530" v="1048" actId="478"/>
          <ac:spMkLst>
            <pc:docMk/>
            <pc:sldMk cId="466249210" sldId="324"/>
            <ac:spMk id="297" creationId="{00000000-0000-0000-0000-000000000000}"/>
          </ac:spMkLst>
        </pc:spChg>
        <pc:picChg chg="del">
          <ac:chgData name="Rolando Rojas Sanfuentes (Alumno)" userId="2c56a9b6-e5a8-48f6-bb7c-ce0866612bbb" providerId="ADAL" clId="{7D6B4434-7CC7-458D-B1B0-768F71EAC984}" dt="2024-04-24T19:23:45.092" v="1047" actId="478"/>
          <ac:picMkLst>
            <pc:docMk/>
            <pc:sldMk cId="466249210" sldId="324"/>
            <ac:picMk id="4" creationId="{18A123B8-DB90-D19C-FADD-218AEDD4E56F}"/>
          </ac:picMkLst>
        </pc:picChg>
        <pc:picChg chg="add mod">
          <ac:chgData name="Rolando Rojas Sanfuentes (Alumno)" userId="2c56a9b6-e5a8-48f6-bb7c-ce0866612bbb" providerId="ADAL" clId="{7D6B4434-7CC7-458D-B1B0-768F71EAC984}" dt="2024-04-25T14:21:46.463" v="1060" actId="1076"/>
          <ac:picMkLst>
            <pc:docMk/>
            <pc:sldMk cId="466249210" sldId="324"/>
            <ac:picMk id="6" creationId="{23905249-C27A-CCEF-1766-8E5C746EC58A}"/>
          </ac:picMkLst>
        </pc:picChg>
        <pc:picChg chg="add mod">
          <ac:chgData name="Rolando Rojas Sanfuentes (Alumno)" userId="2c56a9b6-e5a8-48f6-bb7c-ce0866612bbb" providerId="ADAL" clId="{7D6B4434-7CC7-458D-B1B0-768F71EAC984}" dt="2024-04-25T14:22:22.039" v="1068" actId="1076"/>
          <ac:picMkLst>
            <pc:docMk/>
            <pc:sldMk cId="466249210" sldId="324"/>
            <ac:picMk id="8" creationId="{2F469CBB-4BC9-C0C0-E7B8-8728578DDA19}"/>
          </ac:picMkLst>
        </pc:picChg>
      </pc:sldChg>
      <pc:sldChg chg="addSp delSp modSp add mod">
        <pc:chgData name="Rolando Rojas Sanfuentes (Alumno)" userId="2c56a9b6-e5a8-48f6-bb7c-ce0866612bbb" providerId="ADAL" clId="{7D6B4434-7CC7-458D-B1B0-768F71EAC984}" dt="2024-04-25T17:19:46.633" v="1509" actId="1076"/>
        <pc:sldMkLst>
          <pc:docMk/>
          <pc:sldMk cId="3006644569" sldId="325"/>
        </pc:sldMkLst>
        <pc:spChg chg="mod">
          <ac:chgData name="Rolando Rojas Sanfuentes (Alumno)" userId="2c56a9b6-e5a8-48f6-bb7c-ce0866612bbb" providerId="ADAL" clId="{7D6B4434-7CC7-458D-B1B0-768F71EAC984}" dt="2024-04-25T16:54:39.277" v="1506" actId="1076"/>
          <ac:spMkLst>
            <pc:docMk/>
            <pc:sldMk cId="3006644569" sldId="325"/>
            <ac:spMk id="295" creationId="{00000000-0000-0000-0000-000000000000}"/>
          </ac:spMkLst>
        </pc:spChg>
        <pc:picChg chg="add del mod modCrop">
          <ac:chgData name="Rolando Rojas Sanfuentes (Alumno)" userId="2c56a9b6-e5a8-48f6-bb7c-ce0866612bbb" providerId="ADAL" clId="{7D6B4434-7CC7-458D-B1B0-768F71EAC984}" dt="2024-04-25T17:19:42.170" v="1508" actId="478"/>
          <ac:picMkLst>
            <pc:docMk/>
            <pc:sldMk cId="3006644569" sldId="325"/>
            <ac:picMk id="3" creationId="{18D3B734-B89A-FCBA-E1F8-3169F04CB79A}"/>
          </ac:picMkLst>
        </pc:picChg>
        <pc:picChg chg="del">
          <ac:chgData name="Rolando Rojas Sanfuentes (Alumno)" userId="2c56a9b6-e5a8-48f6-bb7c-ce0866612bbb" providerId="ADAL" clId="{7D6B4434-7CC7-458D-B1B0-768F71EAC984}" dt="2024-04-25T16:41:26.127" v="1426" actId="478"/>
          <ac:picMkLst>
            <pc:docMk/>
            <pc:sldMk cId="3006644569" sldId="325"/>
            <ac:picMk id="4" creationId="{CB86F3C0-47C7-C390-4B7F-2393C2F769E5}"/>
          </ac:picMkLst>
        </pc:picChg>
        <pc:picChg chg="add mod">
          <ac:chgData name="Rolando Rojas Sanfuentes (Alumno)" userId="2c56a9b6-e5a8-48f6-bb7c-ce0866612bbb" providerId="ADAL" clId="{7D6B4434-7CC7-458D-B1B0-768F71EAC984}" dt="2024-04-25T17:19:46.633" v="1509" actId="1076"/>
          <ac:picMkLst>
            <pc:docMk/>
            <pc:sldMk cId="3006644569" sldId="325"/>
            <ac:picMk id="6" creationId="{C718628D-B42A-7A3D-204A-8423426AF3D7}"/>
          </ac:picMkLst>
        </pc:picChg>
      </pc:sldChg>
    </pc:docChg>
  </pc:docChgLst>
  <pc:docChgLst>
    <pc:chgData name="Rolando Rojas Sanfuentes (Alumno)" userId="2c56a9b6-e5a8-48f6-bb7c-ce0866612bbb" providerId="ADAL" clId="{E0E08792-02AF-4834-814F-5C2417F4AEC1}"/>
    <pc:docChg chg="undo redo custSel addSld delSld modSld sldOrd delMainMaster">
      <pc:chgData name="Rolando Rojas Sanfuentes (Alumno)" userId="2c56a9b6-e5a8-48f6-bb7c-ce0866612bbb" providerId="ADAL" clId="{E0E08792-02AF-4834-814F-5C2417F4AEC1}" dt="2023-08-30T06:30:54.053" v="1949"/>
      <pc:docMkLst>
        <pc:docMk/>
      </pc:docMkLst>
      <pc:sldChg chg="del">
        <pc:chgData name="Rolando Rojas Sanfuentes (Alumno)" userId="2c56a9b6-e5a8-48f6-bb7c-ce0866612bbb" providerId="ADAL" clId="{E0E08792-02AF-4834-814F-5C2417F4AEC1}" dt="2023-08-30T04:15:35.286" v="1" actId="47"/>
        <pc:sldMkLst>
          <pc:docMk/>
          <pc:sldMk cId="0" sldId="256"/>
        </pc:sldMkLst>
      </pc:sldChg>
      <pc:sldChg chg="del">
        <pc:chgData name="Rolando Rojas Sanfuentes (Alumno)" userId="2c56a9b6-e5a8-48f6-bb7c-ce0866612bbb" providerId="ADAL" clId="{E0E08792-02AF-4834-814F-5C2417F4AEC1}" dt="2023-08-30T04:15:46.546" v="11" actId="47"/>
        <pc:sldMkLst>
          <pc:docMk/>
          <pc:sldMk cId="0" sldId="257"/>
        </pc:sldMkLst>
      </pc:sldChg>
      <pc:sldChg chg="modSp mod">
        <pc:chgData name="Rolando Rojas Sanfuentes (Alumno)" userId="2c56a9b6-e5a8-48f6-bb7c-ce0866612bbb" providerId="ADAL" clId="{E0E08792-02AF-4834-814F-5C2417F4AEC1}" dt="2023-08-30T04:43:50.957" v="745" actId="1076"/>
        <pc:sldMkLst>
          <pc:docMk/>
          <pc:sldMk cId="0" sldId="258"/>
        </pc:sldMkLst>
        <pc:spChg chg="mod">
          <ac:chgData name="Rolando Rojas Sanfuentes (Alumno)" userId="2c56a9b6-e5a8-48f6-bb7c-ce0866612bbb" providerId="ADAL" clId="{E0E08792-02AF-4834-814F-5C2417F4AEC1}" dt="2023-08-30T04:19:17.900" v="39" actId="14100"/>
          <ac:spMkLst>
            <pc:docMk/>
            <pc:sldMk cId="0" sldId="258"/>
            <ac:spMk id="237" creationId="{00000000-0000-0000-0000-000000000000}"/>
          </ac:spMkLst>
        </pc:spChg>
        <pc:spChg chg="mod">
          <ac:chgData name="Rolando Rojas Sanfuentes (Alumno)" userId="2c56a9b6-e5a8-48f6-bb7c-ce0866612bbb" providerId="ADAL" clId="{E0E08792-02AF-4834-814F-5C2417F4AEC1}" dt="2023-08-30T04:20:18.370" v="119" actId="20577"/>
          <ac:spMkLst>
            <pc:docMk/>
            <pc:sldMk cId="0" sldId="258"/>
            <ac:spMk id="239" creationId="{00000000-0000-0000-0000-000000000000}"/>
          </ac:spMkLst>
        </pc:spChg>
        <pc:spChg chg="mod">
          <ac:chgData name="Rolando Rojas Sanfuentes (Alumno)" userId="2c56a9b6-e5a8-48f6-bb7c-ce0866612bbb" providerId="ADAL" clId="{E0E08792-02AF-4834-814F-5C2417F4AEC1}" dt="2023-08-30T04:43:50.957" v="745" actId="1076"/>
          <ac:spMkLst>
            <pc:docMk/>
            <pc:sldMk cId="0" sldId="258"/>
            <ac:spMk id="241" creationId="{00000000-0000-0000-0000-000000000000}"/>
          </ac:spMkLst>
        </pc:spChg>
        <pc:spChg chg="mod">
          <ac:chgData name="Rolando Rojas Sanfuentes (Alumno)" userId="2c56a9b6-e5a8-48f6-bb7c-ce0866612bbb" providerId="ADAL" clId="{E0E08792-02AF-4834-814F-5C2417F4AEC1}" dt="2023-08-30T04:20:57.702" v="144" actId="14100"/>
          <ac:spMkLst>
            <pc:docMk/>
            <pc:sldMk cId="0" sldId="258"/>
            <ac:spMk id="244" creationId="{00000000-0000-0000-0000-000000000000}"/>
          </ac:spMkLst>
        </pc:spChg>
        <pc:spChg chg="mod">
          <ac:chgData name="Rolando Rojas Sanfuentes (Alumno)" userId="2c56a9b6-e5a8-48f6-bb7c-ce0866612bbb" providerId="ADAL" clId="{E0E08792-02AF-4834-814F-5C2417F4AEC1}" dt="2023-08-30T04:21:51.630" v="195" actId="20577"/>
          <ac:spMkLst>
            <pc:docMk/>
            <pc:sldMk cId="0" sldId="258"/>
            <ac:spMk id="245" creationId="{00000000-0000-0000-0000-000000000000}"/>
          </ac:spMkLst>
        </pc:spChg>
        <pc:spChg chg="mod">
          <ac:chgData name="Rolando Rojas Sanfuentes (Alumno)" userId="2c56a9b6-e5a8-48f6-bb7c-ce0866612bbb" providerId="ADAL" clId="{E0E08792-02AF-4834-814F-5C2417F4AEC1}" dt="2023-08-30T04:42:48.499" v="722" actId="1076"/>
          <ac:spMkLst>
            <pc:docMk/>
            <pc:sldMk cId="0" sldId="258"/>
            <ac:spMk id="246" creationId="{00000000-0000-0000-0000-000000000000}"/>
          </ac:spMkLst>
        </pc:spChg>
        <pc:spChg chg="mod">
          <ac:chgData name="Rolando Rojas Sanfuentes (Alumno)" userId="2c56a9b6-e5a8-48f6-bb7c-ce0866612bbb" providerId="ADAL" clId="{E0E08792-02AF-4834-814F-5C2417F4AEC1}" dt="2023-08-30T04:43:12.957" v="724" actId="1076"/>
          <ac:spMkLst>
            <pc:docMk/>
            <pc:sldMk cId="0" sldId="258"/>
            <ac:spMk id="247" creationId="{00000000-0000-0000-0000-000000000000}"/>
          </ac:spMkLst>
        </pc:spChg>
        <pc:spChg chg="mod">
          <ac:chgData name="Rolando Rojas Sanfuentes (Alumno)" userId="2c56a9b6-e5a8-48f6-bb7c-ce0866612bbb" providerId="ADAL" clId="{E0E08792-02AF-4834-814F-5C2417F4AEC1}" dt="2023-08-30T04:42:51.657" v="723" actId="1076"/>
          <ac:spMkLst>
            <pc:docMk/>
            <pc:sldMk cId="0" sldId="258"/>
            <ac:spMk id="248" creationId="{00000000-0000-0000-0000-000000000000}"/>
          </ac:spMkLst>
        </pc:spChg>
        <pc:spChg chg="mod">
          <ac:chgData name="Rolando Rojas Sanfuentes (Alumno)" userId="2c56a9b6-e5a8-48f6-bb7c-ce0866612bbb" providerId="ADAL" clId="{E0E08792-02AF-4834-814F-5C2417F4AEC1}" dt="2023-08-30T04:21:44.097" v="181" actId="20577"/>
          <ac:spMkLst>
            <pc:docMk/>
            <pc:sldMk cId="0" sldId="258"/>
            <ac:spMk id="249" creationId="{00000000-0000-0000-0000-000000000000}"/>
          </ac:spMkLst>
        </pc:spChg>
      </pc:sldChg>
      <pc:sldChg chg="del">
        <pc:chgData name="Rolando Rojas Sanfuentes (Alumno)" userId="2c56a9b6-e5a8-48f6-bb7c-ce0866612bbb" providerId="ADAL" clId="{E0E08792-02AF-4834-814F-5C2417F4AEC1}" dt="2023-08-30T06:24:50.611" v="1787" actId="47"/>
        <pc:sldMkLst>
          <pc:docMk/>
          <pc:sldMk cId="0" sldId="259"/>
        </pc:sldMkLst>
      </pc:sldChg>
      <pc:sldChg chg="del">
        <pc:chgData name="Rolando Rojas Sanfuentes (Alumno)" userId="2c56a9b6-e5a8-48f6-bb7c-ce0866612bbb" providerId="ADAL" clId="{E0E08792-02AF-4834-814F-5C2417F4AEC1}" dt="2023-08-30T04:24:04.045" v="198" actId="47"/>
        <pc:sldMkLst>
          <pc:docMk/>
          <pc:sldMk cId="0" sldId="260"/>
        </pc:sldMkLst>
      </pc:sldChg>
      <pc:sldChg chg="del">
        <pc:chgData name="Rolando Rojas Sanfuentes (Alumno)" userId="2c56a9b6-e5a8-48f6-bb7c-ce0866612bbb" providerId="ADAL" clId="{E0E08792-02AF-4834-814F-5C2417F4AEC1}" dt="2023-08-30T06:24:52.020" v="1788" actId="47"/>
        <pc:sldMkLst>
          <pc:docMk/>
          <pc:sldMk cId="0" sldId="261"/>
        </pc:sldMkLst>
      </pc:sldChg>
      <pc:sldChg chg="addSp delSp modSp mod ord">
        <pc:chgData name="Rolando Rojas Sanfuentes (Alumno)" userId="2c56a9b6-e5a8-48f6-bb7c-ce0866612bbb" providerId="ADAL" clId="{E0E08792-02AF-4834-814F-5C2417F4AEC1}" dt="2023-08-30T06:18:19.127" v="1778" actId="478"/>
        <pc:sldMkLst>
          <pc:docMk/>
          <pc:sldMk cId="0" sldId="262"/>
        </pc:sldMkLst>
        <pc:spChg chg="mod">
          <ac:chgData name="Rolando Rojas Sanfuentes (Alumno)" userId="2c56a9b6-e5a8-48f6-bb7c-ce0866612bbb" providerId="ADAL" clId="{E0E08792-02AF-4834-814F-5C2417F4AEC1}" dt="2023-08-30T06:01:51.128" v="1140" actId="404"/>
          <ac:spMkLst>
            <pc:docMk/>
            <pc:sldMk cId="0" sldId="262"/>
            <ac:spMk id="295" creationId="{00000000-0000-0000-0000-000000000000}"/>
          </ac:spMkLst>
        </pc:spChg>
        <pc:spChg chg="mod">
          <ac:chgData name="Rolando Rojas Sanfuentes (Alumno)" userId="2c56a9b6-e5a8-48f6-bb7c-ce0866612bbb" providerId="ADAL" clId="{E0E08792-02AF-4834-814F-5C2417F4AEC1}" dt="2023-08-30T05:57:47.505" v="856" actId="20577"/>
          <ac:spMkLst>
            <pc:docMk/>
            <pc:sldMk cId="0" sldId="262"/>
            <ac:spMk id="296" creationId="{00000000-0000-0000-0000-000000000000}"/>
          </ac:spMkLst>
        </pc:spChg>
        <pc:spChg chg="mod">
          <ac:chgData name="Rolando Rojas Sanfuentes (Alumno)" userId="2c56a9b6-e5a8-48f6-bb7c-ce0866612bbb" providerId="ADAL" clId="{E0E08792-02AF-4834-814F-5C2417F4AEC1}" dt="2023-08-30T05:58:46.639" v="938" actId="20577"/>
          <ac:spMkLst>
            <pc:docMk/>
            <pc:sldMk cId="0" sldId="262"/>
            <ac:spMk id="297" creationId="{00000000-0000-0000-0000-000000000000}"/>
          </ac:spMkLst>
        </pc:spChg>
        <pc:spChg chg="mod">
          <ac:chgData name="Rolando Rojas Sanfuentes (Alumno)" userId="2c56a9b6-e5a8-48f6-bb7c-ce0866612bbb" providerId="ADAL" clId="{E0E08792-02AF-4834-814F-5C2417F4AEC1}" dt="2023-08-30T05:59:09.750" v="953" actId="20577"/>
          <ac:spMkLst>
            <pc:docMk/>
            <pc:sldMk cId="0" sldId="262"/>
            <ac:spMk id="298" creationId="{00000000-0000-0000-0000-000000000000}"/>
          </ac:spMkLst>
        </pc:spChg>
        <pc:spChg chg="mod">
          <ac:chgData name="Rolando Rojas Sanfuentes (Alumno)" userId="2c56a9b6-e5a8-48f6-bb7c-ce0866612bbb" providerId="ADAL" clId="{E0E08792-02AF-4834-814F-5C2417F4AEC1}" dt="2023-08-30T05:59:29.841" v="1006" actId="20577"/>
          <ac:spMkLst>
            <pc:docMk/>
            <pc:sldMk cId="0" sldId="262"/>
            <ac:spMk id="299" creationId="{00000000-0000-0000-0000-000000000000}"/>
          </ac:spMkLst>
        </pc:spChg>
        <pc:spChg chg="mod">
          <ac:chgData name="Rolando Rojas Sanfuentes (Alumno)" userId="2c56a9b6-e5a8-48f6-bb7c-ce0866612bbb" providerId="ADAL" clId="{E0E08792-02AF-4834-814F-5C2417F4AEC1}" dt="2023-08-30T05:59:55.752" v="1026" actId="20577"/>
          <ac:spMkLst>
            <pc:docMk/>
            <pc:sldMk cId="0" sldId="262"/>
            <ac:spMk id="300" creationId="{00000000-0000-0000-0000-000000000000}"/>
          </ac:spMkLst>
        </pc:spChg>
        <pc:spChg chg="mod">
          <ac:chgData name="Rolando Rojas Sanfuentes (Alumno)" userId="2c56a9b6-e5a8-48f6-bb7c-ce0866612bbb" providerId="ADAL" clId="{E0E08792-02AF-4834-814F-5C2417F4AEC1}" dt="2023-08-30T06:00:17.301" v="1102" actId="20577"/>
          <ac:spMkLst>
            <pc:docMk/>
            <pc:sldMk cId="0" sldId="262"/>
            <ac:spMk id="301" creationId="{00000000-0000-0000-0000-000000000000}"/>
          </ac:spMkLst>
        </pc:spChg>
        <pc:spChg chg="del">
          <ac:chgData name="Rolando Rojas Sanfuentes (Alumno)" userId="2c56a9b6-e5a8-48f6-bb7c-ce0866612bbb" providerId="ADAL" clId="{E0E08792-02AF-4834-814F-5C2417F4AEC1}" dt="2023-08-30T06:18:19.127" v="1778" actId="478"/>
          <ac:spMkLst>
            <pc:docMk/>
            <pc:sldMk cId="0" sldId="262"/>
            <ac:spMk id="302" creationId="{00000000-0000-0000-0000-000000000000}"/>
          </ac:spMkLst>
        </pc:spChg>
        <pc:picChg chg="add mod">
          <ac:chgData name="Rolando Rojas Sanfuentes (Alumno)" userId="2c56a9b6-e5a8-48f6-bb7c-ce0866612bbb" providerId="ADAL" clId="{E0E08792-02AF-4834-814F-5C2417F4AEC1}" dt="2023-08-30T06:00:50.143" v="1111" actId="14100"/>
          <ac:picMkLst>
            <pc:docMk/>
            <pc:sldMk cId="0" sldId="262"/>
            <ac:picMk id="3" creationId="{C8A7417B-F33F-D899-3E70-EB643FEF654F}"/>
          </ac:picMkLst>
        </pc:picChg>
        <pc:picChg chg="add mod">
          <ac:chgData name="Rolando Rojas Sanfuentes (Alumno)" userId="2c56a9b6-e5a8-48f6-bb7c-ce0866612bbb" providerId="ADAL" clId="{E0E08792-02AF-4834-814F-5C2417F4AEC1}" dt="2023-08-30T06:00:58.260" v="1112" actId="1076"/>
          <ac:picMkLst>
            <pc:docMk/>
            <pc:sldMk cId="0" sldId="262"/>
            <ac:picMk id="5" creationId="{8CB89826-BA57-15BD-0F5F-732B9C0817CB}"/>
          </ac:picMkLst>
        </pc:picChg>
        <pc:picChg chg="add mod">
          <ac:chgData name="Rolando Rojas Sanfuentes (Alumno)" userId="2c56a9b6-e5a8-48f6-bb7c-ce0866612bbb" providerId="ADAL" clId="{E0E08792-02AF-4834-814F-5C2417F4AEC1}" dt="2023-08-30T06:00:59.900" v="1113" actId="1076"/>
          <ac:picMkLst>
            <pc:docMk/>
            <pc:sldMk cId="0" sldId="262"/>
            <ac:picMk id="7" creationId="{4D53DD7A-9690-345B-1E36-FFDFF995096B}"/>
          </ac:picMkLst>
        </pc:picChg>
      </pc:sldChg>
      <pc:sldChg chg="del">
        <pc:chgData name="Rolando Rojas Sanfuentes (Alumno)" userId="2c56a9b6-e5a8-48f6-bb7c-ce0866612bbb" providerId="ADAL" clId="{E0E08792-02AF-4834-814F-5C2417F4AEC1}" dt="2023-08-30T06:24:52.638" v="1789" actId="47"/>
        <pc:sldMkLst>
          <pc:docMk/>
          <pc:sldMk cId="0" sldId="263"/>
        </pc:sldMkLst>
      </pc:sldChg>
      <pc:sldChg chg="del">
        <pc:chgData name="Rolando Rojas Sanfuentes (Alumno)" userId="2c56a9b6-e5a8-48f6-bb7c-ce0866612bbb" providerId="ADAL" clId="{E0E08792-02AF-4834-814F-5C2417F4AEC1}" dt="2023-08-30T06:24:53.073" v="1790" actId="47"/>
        <pc:sldMkLst>
          <pc:docMk/>
          <pc:sldMk cId="0" sldId="264"/>
        </pc:sldMkLst>
      </pc:sldChg>
      <pc:sldChg chg="del">
        <pc:chgData name="Rolando Rojas Sanfuentes (Alumno)" userId="2c56a9b6-e5a8-48f6-bb7c-ce0866612bbb" providerId="ADAL" clId="{E0E08792-02AF-4834-814F-5C2417F4AEC1}" dt="2023-08-30T06:24:53.645" v="1791" actId="47"/>
        <pc:sldMkLst>
          <pc:docMk/>
          <pc:sldMk cId="0" sldId="265"/>
        </pc:sldMkLst>
      </pc:sldChg>
      <pc:sldChg chg="del">
        <pc:chgData name="Rolando Rojas Sanfuentes (Alumno)" userId="2c56a9b6-e5a8-48f6-bb7c-ce0866612bbb" providerId="ADAL" clId="{E0E08792-02AF-4834-814F-5C2417F4AEC1}" dt="2023-08-30T06:24:54.204" v="1792" actId="47"/>
        <pc:sldMkLst>
          <pc:docMk/>
          <pc:sldMk cId="0" sldId="266"/>
        </pc:sldMkLst>
      </pc:sldChg>
      <pc:sldChg chg="del">
        <pc:chgData name="Rolando Rojas Sanfuentes (Alumno)" userId="2c56a9b6-e5a8-48f6-bb7c-ce0866612bbb" providerId="ADAL" clId="{E0E08792-02AF-4834-814F-5C2417F4AEC1}" dt="2023-08-30T06:24:55.168" v="1793" actId="47"/>
        <pc:sldMkLst>
          <pc:docMk/>
          <pc:sldMk cId="0" sldId="267"/>
        </pc:sldMkLst>
      </pc:sldChg>
      <pc:sldChg chg="del">
        <pc:chgData name="Rolando Rojas Sanfuentes (Alumno)" userId="2c56a9b6-e5a8-48f6-bb7c-ce0866612bbb" providerId="ADAL" clId="{E0E08792-02AF-4834-814F-5C2417F4AEC1}" dt="2023-08-30T06:24:55.732" v="1794" actId="47"/>
        <pc:sldMkLst>
          <pc:docMk/>
          <pc:sldMk cId="0" sldId="268"/>
        </pc:sldMkLst>
      </pc:sldChg>
      <pc:sldChg chg="del">
        <pc:chgData name="Rolando Rojas Sanfuentes (Alumno)" userId="2c56a9b6-e5a8-48f6-bb7c-ce0866612bbb" providerId="ADAL" clId="{E0E08792-02AF-4834-814F-5C2417F4AEC1}" dt="2023-08-30T06:24:56.267" v="1795" actId="47"/>
        <pc:sldMkLst>
          <pc:docMk/>
          <pc:sldMk cId="0" sldId="269"/>
        </pc:sldMkLst>
      </pc:sldChg>
      <pc:sldChg chg="del">
        <pc:chgData name="Rolando Rojas Sanfuentes (Alumno)" userId="2c56a9b6-e5a8-48f6-bb7c-ce0866612bbb" providerId="ADAL" clId="{E0E08792-02AF-4834-814F-5C2417F4AEC1}" dt="2023-08-30T06:24:56.737" v="1796" actId="47"/>
        <pc:sldMkLst>
          <pc:docMk/>
          <pc:sldMk cId="0" sldId="270"/>
        </pc:sldMkLst>
      </pc:sldChg>
      <pc:sldChg chg="del">
        <pc:chgData name="Rolando Rojas Sanfuentes (Alumno)" userId="2c56a9b6-e5a8-48f6-bb7c-ce0866612bbb" providerId="ADAL" clId="{E0E08792-02AF-4834-814F-5C2417F4AEC1}" dt="2023-08-30T06:24:57.206" v="1797" actId="47"/>
        <pc:sldMkLst>
          <pc:docMk/>
          <pc:sldMk cId="0" sldId="271"/>
        </pc:sldMkLst>
      </pc:sldChg>
      <pc:sldChg chg="del">
        <pc:chgData name="Rolando Rojas Sanfuentes (Alumno)" userId="2c56a9b6-e5a8-48f6-bb7c-ce0866612bbb" providerId="ADAL" clId="{E0E08792-02AF-4834-814F-5C2417F4AEC1}" dt="2023-08-30T06:24:57.710" v="1798" actId="47"/>
        <pc:sldMkLst>
          <pc:docMk/>
          <pc:sldMk cId="0" sldId="272"/>
        </pc:sldMkLst>
      </pc:sldChg>
      <pc:sldChg chg="del">
        <pc:chgData name="Rolando Rojas Sanfuentes (Alumno)" userId="2c56a9b6-e5a8-48f6-bb7c-ce0866612bbb" providerId="ADAL" clId="{E0E08792-02AF-4834-814F-5C2417F4AEC1}" dt="2023-08-30T06:24:58.142" v="1799" actId="47"/>
        <pc:sldMkLst>
          <pc:docMk/>
          <pc:sldMk cId="0" sldId="273"/>
        </pc:sldMkLst>
      </pc:sldChg>
      <pc:sldChg chg="del">
        <pc:chgData name="Rolando Rojas Sanfuentes (Alumno)" userId="2c56a9b6-e5a8-48f6-bb7c-ce0866612bbb" providerId="ADAL" clId="{E0E08792-02AF-4834-814F-5C2417F4AEC1}" dt="2023-08-30T06:24:58.538" v="1800" actId="47"/>
        <pc:sldMkLst>
          <pc:docMk/>
          <pc:sldMk cId="0" sldId="274"/>
        </pc:sldMkLst>
      </pc:sldChg>
      <pc:sldChg chg="del">
        <pc:chgData name="Rolando Rojas Sanfuentes (Alumno)" userId="2c56a9b6-e5a8-48f6-bb7c-ce0866612bbb" providerId="ADAL" clId="{E0E08792-02AF-4834-814F-5C2417F4AEC1}" dt="2023-08-30T06:24:59.361" v="1801" actId="47"/>
        <pc:sldMkLst>
          <pc:docMk/>
          <pc:sldMk cId="0" sldId="275"/>
        </pc:sldMkLst>
      </pc:sldChg>
      <pc:sldChg chg="del">
        <pc:chgData name="Rolando Rojas Sanfuentes (Alumno)" userId="2c56a9b6-e5a8-48f6-bb7c-ce0866612bbb" providerId="ADAL" clId="{E0E08792-02AF-4834-814F-5C2417F4AEC1}" dt="2023-08-30T06:25:00.020" v="1802" actId="47"/>
        <pc:sldMkLst>
          <pc:docMk/>
          <pc:sldMk cId="0" sldId="276"/>
        </pc:sldMkLst>
      </pc:sldChg>
      <pc:sldChg chg="del">
        <pc:chgData name="Rolando Rojas Sanfuentes (Alumno)" userId="2c56a9b6-e5a8-48f6-bb7c-ce0866612bbb" providerId="ADAL" clId="{E0E08792-02AF-4834-814F-5C2417F4AEC1}" dt="2023-08-30T06:25:00.424" v="1803" actId="47"/>
        <pc:sldMkLst>
          <pc:docMk/>
          <pc:sldMk cId="0" sldId="277"/>
        </pc:sldMkLst>
      </pc:sldChg>
      <pc:sldChg chg="del">
        <pc:chgData name="Rolando Rojas Sanfuentes (Alumno)" userId="2c56a9b6-e5a8-48f6-bb7c-ce0866612bbb" providerId="ADAL" clId="{E0E08792-02AF-4834-814F-5C2417F4AEC1}" dt="2023-08-30T06:25:01.002" v="1804" actId="47"/>
        <pc:sldMkLst>
          <pc:docMk/>
          <pc:sldMk cId="0" sldId="278"/>
        </pc:sldMkLst>
      </pc:sldChg>
      <pc:sldChg chg="del">
        <pc:chgData name="Rolando Rojas Sanfuentes (Alumno)" userId="2c56a9b6-e5a8-48f6-bb7c-ce0866612bbb" providerId="ADAL" clId="{E0E08792-02AF-4834-814F-5C2417F4AEC1}" dt="2023-08-30T06:25:01.469" v="1805" actId="47"/>
        <pc:sldMkLst>
          <pc:docMk/>
          <pc:sldMk cId="0" sldId="279"/>
        </pc:sldMkLst>
      </pc:sldChg>
      <pc:sldChg chg="del">
        <pc:chgData name="Rolando Rojas Sanfuentes (Alumno)" userId="2c56a9b6-e5a8-48f6-bb7c-ce0866612bbb" providerId="ADAL" clId="{E0E08792-02AF-4834-814F-5C2417F4AEC1}" dt="2023-08-30T06:25:02.631" v="1806" actId="47"/>
        <pc:sldMkLst>
          <pc:docMk/>
          <pc:sldMk cId="0" sldId="280"/>
        </pc:sldMkLst>
      </pc:sldChg>
      <pc:sldChg chg="del">
        <pc:chgData name="Rolando Rojas Sanfuentes (Alumno)" userId="2c56a9b6-e5a8-48f6-bb7c-ce0866612bbb" providerId="ADAL" clId="{E0E08792-02AF-4834-814F-5C2417F4AEC1}" dt="2023-08-30T06:25:03.345" v="1807" actId="47"/>
        <pc:sldMkLst>
          <pc:docMk/>
          <pc:sldMk cId="0" sldId="281"/>
        </pc:sldMkLst>
      </pc:sldChg>
      <pc:sldChg chg="del">
        <pc:chgData name="Rolando Rojas Sanfuentes (Alumno)" userId="2c56a9b6-e5a8-48f6-bb7c-ce0866612bbb" providerId="ADAL" clId="{E0E08792-02AF-4834-814F-5C2417F4AEC1}" dt="2023-08-30T06:25:04.324" v="1808" actId="47"/>
        <pc:sldMkLst>
          <pc:docMk/>
          <pc:sldMk cId="0" sldId="282"/>
        </pc:sldMkLst>
      </pc:sldChg>
      <pc:sldChg chg="del">
        <pc:chgData name="Rolando Rojas Sanfuentes (Alumno)" userId="2c56a9b6-e5a8-48f6-bb7c-ce0866612bbb" providerId="ADAL" clId="{E0E08792-02AF-4834-814F-5C2417F4AEC1}" dt="2023-08-30T06:25:05.515" v="1809" actId="47"/>
        <pc:sldMkLst>
          <pc:docMk/>
          <pc:sldMk cId="0" sldId="283"/>
        </pc:sldMkLst>
      </pc:sldChg>
      <pc:sldChg chg="del">
        <pc:chgData name="Rolando Rojas Sanfuentes (Alumno)" userId="2c56a9b6-e5a8-48f6-bb7c-ce0866612bbb" providerId="ADAL" clId="{E0E08792-02AF-4834-814F-5C2417F4AEC1}" dt="2023-08-30T06:25:06.067" v="1810" actId="47"/>
        <pc:sldMkLst>
          <pc:docMk/>
          <pc:sldMk cId="0" sldId="284"/>
        </pc:sldMkLst>
      </pc:sldChg>
      <pc:sldChg chg="del">
        <pc:chgData name="Rolando Rojas Sanfuentes (Alumno)" userId="2c56a9b6-e5a8-48f6-bb7c-ce0866612bbb" providerId="ADAL" clId="{E0E08792-02AF-4834-814F-5C2417F4AEC1}" dt="2023-08-30T06:25:07.166" v="1811" actId="47"/>
        <pc:sldMkLst>
          <pc:docMk/>
          <pc:sldMk cId="0" sldId="285"/>
        </pc:sldMkLst>
      </pc:sldChg>
      <pc:sldChg chg="del">
        <pc:chgData name="Rolando Rojas Sanfuentes (Alumno)" userId="2c56a9b6-e5a8-48f6-bb7c-ce0866612bbb" providerId="ADAL" clId="{E0E08792-02AF-4834-814F-5C2417F4AEC1}" dt="2023-08-30T06:25:08.810" v="1812" actId="47"/>
        <pc:sldMkLst>
          <pc:docMk/>
          <pc:sldMk cId="0" sldId="286"/>
        </pc:sldMkLst>
      </pc:sldChg>
      <pc:sldChg chg="del">
        <pc:chgData name="Rolando Rojas Sanfuentes (Alumno)" userId="2c56a9b6-e5a8-48f6-bb7c-ce0866612bbb" providerId="ADAL" clId="{E0E08792-02AF-4834-814F-5C2417F4AEC1}" dt="2023-08-30T06:25:09.435" v="1813" actId="47"/>
        <pc:sldMkLst>
          <pc:docMk/>
          <pc:sldMk cId="0" sldId="287"/>
        </pc:sldMkLst>
      </pc:sldChg>
      <pc:sldChg chg="del">
        <pc:chgData name="Rolando Rojas Sanfuentes (Alumno)" userId="2c56a9b6-e5a8-48f6-bb7c-ce0866612bbb" providerId="ADAL" clId="{E0E08792-02AF-4834-814F-5C2417F4AEC1}" dt="2023-08-30T06:25:14.778" v="1814" actId="47"/>
        <pc:sldMkLst>
          <pc:docMk/>
          <pc:sldMk cId="0" sldId="288"/>
        </pc:sldMkLst>
      </pc:sldChg>
      <pc:sldChg chg="del">
        <pc:chgData name="Rolando Rojas Sanfuentes (Alumno)" userId="2c56a9b6-e5a8-48f6-bb7c-ce0866612bbb" providerId="ADAL" clId="{E0E08792-02AF-4834-814F-5C2417F4AEC1}" dt="2023-08-30T06:25:16.056" v="1815" actId="47"/>
        <pc:sldMkLst>
          <pc:docMk/>
          <pc:sldMk cId="0" sldId="289"/>
        </pc:sldMkLst>
      </pc:sldChg>
      <pc:sldChg chg="del">
        <pc:chgData name="Rolando Rojas Sanfuentes (Alumno)" userId="2c56a9b6-e5a8-48f6-bb7c-ce0866612bbb" providerId="ADAL" clId="{E0E08792-02AF-4834-814F-5C2417F4AEC1}" dt="2023-08-30T06:25:16.942" v="1816" actId="47"/>
        <pc:sldMkLst>
          <pc:docMk/>
          <pc:sldMk cId="0" sldId="290"/>
        </pc:sldMkLst>
      </pc:sldChg>
      <pc:sldChg chg="del">
        <pc:chgData name="Rolando Rojas Sanfuentes (Alumno)" userId="2c56a9b6-e5a8-48f6-bb7c-ce0866612bbb" providerId="ADAL" clId="{E0E08792-02AF-4834-814F-5C2417F4AEC1}" dt="2023-08-30T06:25:18.027" v="1817" actId="47"/>
        <pc:sldMkLst>
          <pc:docMk/>
          <pc:sldMk cId="0" sldId="291"/>
        </pc:sldMkLst>
      </pc:sldChg>
      <pc:sldChg chg="del">
        <pc:chgData name="Rolando Rojas Sanfuentes (Alumno)" userId="2c56a9b6-e5a8-48f6-bb7c-ce0866612bbb" providerId="ADAL" clId="{E0E08792-02AF-4834-814F-5C2417F4AEC1}" dt="2023-08-30T06:25:18.950" v="1818" actId="47"/>
        <pc:sldMkLst>
          <pc:docMk/>
          <pc:sldMk cId="0" sldId="292"/>
        </pc:sldMkLst>
      </pc:sldChg>
      <pc:sldChg chg="del">
        <pc:chgData name="Rolando Rojas Sanfuentes (Alumno)" userId="2c56a9b6-e5a8-48f6-bb7c-ce0866612bbb" providerId="ADAL" clId="{E0E08792-02AF-4834-814F-5C2417F4AEC1}" dt="2023-08-30T06:25:20.038" v="1819" actId="47"/>
        <pc:sldMkLst>
          <pc:docMk/>
          <pc:sldMk cId="0" sldId="293"/>
        </pc:sldMkLst>
      </pc:sldChg>
      <pc:sldChg chg="del">
        <pc:chgData name="Rolando Rojas Sanfuentes (Alumno)" userId="2c56a9b6-e5a8-48f6-bb7c-ce0866612bbb" providerId="ADAL" clId="{E0E08792-02AF-4834-814F-5C2417F4AEC1}" dt="2023-08-30T06:25:21.366" v="1820" actId="47"/>
        <pc:sldMkLst>
          <pc:docMk/>
          <pc:sldMk cId="0" sldId="294"/>
        </pc:sldMkLst>
      </pc:sldChg>
      <pc:sldChg chg="del">
        <pc:chgData name="Rolando Rojas Sanfuentes (Alumno)" userId="2c56a9b6-e5a8-48f6-bb7c-ce0866612bbb" providerId="ADAL" clId="{E0E08792-02AF-4834-814F-5C2417F4AEC1}" dt="2023-08-30T06:25:22.201" v="1821" actId="47"/>
        <pc:sldMkLst>
          <pc:docMk/>
          <pc:sldMk cId="0" sldId="295"/>
        </pc:sldMkLst>
      </pc:sldChg>
      <pc:sldChg chg="addSp modSp add mod">
        <pc:chgData name="Rolando Rojas Sanfuentes (Alumno)" userId="2c56a9b6-e5a8-48f6-bb7c-ce0866612bbb" providerId="ADAL" clId="{E0E08792-02AF-4834-814F-5C2417F4AEC1}" dt="2023-08-30T06:20:27.756" v="1786" actId="1076"/>
        <pc:sldMkLst>
          <pc:docMk/>
          <pc:sldMk cId="0" sldId="296"/>
        </pc:sldMkLst>
        <pc:spChg chg="mod">
          <ac:chgData name="Rolando Rojas Sanfuentes (Alumno)" userId="2c56a9b6-e5a8-48f6-bb7c-ce0866612bbb" providerId="ADAL" clId="{E0E08792-02AF-4834-814F-5C2417F4AEC1}" dt="2023-08-30T04:15:41.497" v="10" actId="20577"/>
          <ac:spMkLst>
            <pc:docMk/>
            <pc:sldMk cId="0" sldId="296"/>
            <ac:spMk id="220" creationId="{00000000-0000-0000-0000-000000000000}"/>
          </ac:spMkLst>
        </pc:spChg>
        <pc:picChg chg="add mod">
          <ac:chgData name="Rolando Rojas Sanfuentes (Alumno)" userId="2c56a9b6-e5a8-48f6-bb7c-ce0866612bbb" providerId="ADAL" clId="{E0E08792-02AF-4834-814F-5C2417F4AEC1}" dt="2023-08-30T06:20:27.756" v="1786" actId="1076"/>
          <ac:picMkLst>
            <pc:docMk/>
            <pc:sldMk cId="0" sldId="296"/>
            <ac:picMk id="3" creationId="{C79FC262-98EA-9427-5A5B-8ED04FD2058E}"/>
          </ac:picMkLst>
        </pc:picChg>
      </pc:sldChg>
      <pc:sldChg chg="addSp modSp add mod">
        <pc:chgData name="Rolando Rojas Sanfuentes (Alumno)" userId="2c56a9b6-e5a8-48f6-bb7c-ce0866612bbb" providerId="ADAL" clId="{E0E08792-02AF-4834-814F-5C2417F4AEC1}" dt="2023-08-30T04:30:00.254" v="386" actId="20577"/>
        <pc:sldMkLst>
          <pc:docMk/>
          <pc:sldMk cId="1816478875" sldId="304"/>
        </pc:sldMkLst>
        <pc:spChg chg="mod">
          <ac:chgData name="Rolando Rojas Sanfuentes (Alumno)" userId="2c56a9b6-e5a8-48f6-bb7c-ce0866612bbb" providerId="ADAL" clId="{E0E08792-02AF-4834-814F-5C2417F4AEC1}" dt="2023-08-30T04:29:39.026" v="372" actId="207"/>
          <ac:spMkLst>
            <pc:docMk/>
            <pc:sldMk cId="1816478875" sldId="304"/>
            <ac:spMk id="2" creationId="{D1A43B65-9027-652C-5BED-47605B465359}"/>
          </ac:spMkLst>
        </pc:spChg>
        <pc:spChg chg="add mod">
          <ac:chgData name="Rolando Rojas Sanfuentes (Alumno)" userId="2c56a9b6-e5a8-48f6-bb7c-ce0866612bbb" providerId="ADAL" clId="{E0E08792-02AF-4834-814F-5C2417F4AEC1}" dt="2023-08-30T04:30:00.254" v="386" actId="20577"/>
          <ac:spMkLst>
            <pc:docMk/>
            <pc:sldMk cId="1816478875" sldId="304"/>
            <ac:spMk id="3" creationId="{080C4D31-556F-C888-D8F3-8D2EB14D1BEE}"/>
          </ac:spMkLst>
        </pc:spChg>
        <pc:spChg chg="add mod">
          <ac:chgData name="Rolando Rojas Sanfuentes (Alumno)" userId="2c56a9b6-e5a8-48f6-bb7c-ce0866612bbb" providerId="ADAL" clId="{E0E08792-02AF-4834-814F-5C2417F4AEC1}" dt="2023-08-30T04:29:41.998" v="373" actId="207"/>
          <ac:spMkLst>
            <pc:docMk/>
            <pc:sldMk cId="1816478875" sldId="304"/>
            <ac:spMk id="4" creationId="{7668BDCF-C0F1-C3F1-E0DB-486AA6D1FC6B}"/>
          </ac:spMkLst>
        </pc:spChg>
        <pc:spChg chg="mod">
          <ac:chgData name="Rolando Rojas Sanfuentes (Alumno)" userId="2c56a9b6-e5a8-48f6-bb7c-ce0866612bbb" providerId="ADAL" clId="{E0E08792-02AF-4834-814F-5C2417F4AEC1}" dt="2023-08-30T04:25:48.079" v="227" actId="20577"/>
          <ac:spMkLst>
            <pc:docMk/>
            <pc:sldMk cId="1816478875" sldId="304"/>
            <ac:spMk id="295" creationId="{00000000-0000-0000-0000-000000000000}"/>
          </ac:spMkLst>
        </pc:spChg>
        <pc:spChg chg="mod">
          <ac:chgData name="Rolando Rojas Sanfuentes (Alumno)" userId="2c56a9b6-e5a8-48f6-bb7c-ce0866612bbb" providerId="ADAL" clId="{E0E08792-02AF-4834-814F-5C2417F4AEC1}" dt="2023-08-30T04:27:15.610" v="256" actId="1076"/>
          <ac:spMkLst>
            <pc:docMk/>
            <pc:sldMk cId="1816478875" sldId="304"/>
            <ac:spMk id="297" creationId="{00000000-0000-0000-0000-000000000000}"/>
          </ac:spMkLst>
        </pc:spChg>
      </pc:sldChg>
      <pc:sldChg chg="add del">
        <pc:chgData name="Rolando Rojas Sanfuentes (Alumno)" userId="2c56a9b6-e5a8-48f6-bb7c-ce0866612bbb" providerId="ADAL" clId="{E0E08792-02AF-4834-814F-5C2417F4AEC1}" dt="2023-08-30T04:25:55.156" v="229"/>
        <pc:sldMkLst>
          <pc:docMk/>
          <pc:sldMk cId="2191161693" sldId="305"/>
        </pc:sldMkLst>
      </pc:sldChg>
      <pc:sldChg chg="addSp modSp add mod">
        <pc:chgData name="Rolando Rojas Sanfuentes (Alumno)" userId="2c56a9b6-e5a8-48f6-bb7c-ce0866612bbb" providerId="ADAL" clId="{E0E08792-02AF-4834-814F-5C2417F4AEC1}" dt="2023-08-30T04:37:00.505" v="603" actId="1076"/>
        <pc:sldMkLst>
          <pc:docMk/>
          <pc:sldMk cId="3424173988" sldId="306"/>
        </pc:sldMkLst>
        <pc:spChg chg="mod">
          <ac:chgData name="Rolando Rojas Sanfuentes (Alumno)" userId="2c56a9b6-e5a8-48f6-bb7c-ce0866612bbb" providerId="ADAL" clId="{E0E08792-02AF-4834-814F-5C2417F4AEC1}" dt="2023-08-30T04:34:26.346" v="500" actId="1076"/>
          <ac:spMkLst>
            <pc:docMk/>
            <pc:sldMk cId="3424173988" sldId="306"/>
            <ac:spMk id="295" creationId="{00000000-0000-0000-0000-000000000000}"/>
          </ac:spMkLst>
        </pc:spChg>
        <pc:spChg chg="mod">
          <ac:chgData name="Rolando Rojas Sanfuentes (Alumno)" userId="2c56a9b6-e5a8-48f6-bb7c-ce0866612bbb" providerId="ADAL" clId="{E0E08792-02AF-4834-814F-5C2417F4AEC1}" dt="2023-08-30T04:36:46.294" v="602" actId="113"/>
          <ac:spMkLst>
            <pc:docMk/>
            <pc:sldMk cId="3424173988" sldId="306"/>
            <ac:spMk id="297" creationId="{00000000-0000-0000-0000-000000000000}"/>
          </ac:spMkLst>
        </pc:spChg>
        <pc:picChg chg="add mod">
          <ac:chgData name="Rolando Rojas Sanfuentes (Alumno)" userId="2c56a9b6-e5a8-48f6-bb7c-ce0866612bbb" providerId="ADAL" clId="{E0E08792-02AF-4834-814F-5C2417F4AEC1}" dt="2023-08-30T04:37:00.505" v="603" actId="1076"/>
          <ac:picMkLst>
            <pc:docMk/>
            <pc:sldMk cId="3424173988" sldId="306"/>
            <ac:picMk id="2" creationId="{EFE2F052-9AF2-F300-AA6A-9BF6A87602B6}"/>
          </ac:picMkLst>
        </pc:picChg>
      </pc:sldChg>
      <pc:sldChg chg="modSp add mod">
        <pc:chgData name="Rolando Rojas Sanfuentes (Alumno)" userId="2c56a9b6-e5a8-48f6-bb7c-ce0866612bbb" providerId="ADAL" clId="{E0E08792-02AF-4834-814F-5C2417F4AEC1}" dt="2023-08-30T05:56:10.026" v="802" actId="20577"/>
        <pc:sldMkLst>
          <pc:docMk/>
          <pc:sldMk cId="1134707342" sldId="307"/>
        </pc:sldMkLst>
        <pc:spChg chg="mod">
          <ac:chgData name="Rolando Rojas Sanfuentes (Alumno)" userId="2c56a9b6-e5a8-48f6-bb7c-ce0866612bbb" providerId="ADAL" clId="{E0E08792-02AF-4834-814F-5C2417F4AEC1}" dt="2023-08-30T04:40:02.990" v="611" actId="20577"/>
          <ac:spMkLst>
            <pc:docMk/>
            <pc:sldMk cId="1134707342" sldId="307"/>
            <ac:spMk id="295" creationId="{00000000-0000-0000-0000-000000000000}"/>
          </ac:spMkLst>
        </pc:spChg>
        <pc:spChg chg="mod">
          <ac:chgData name="Rolando Rojas Sanfuentes (Alumno)" userId="2c56a9b6-e5a8-48f6-bb7c-ce0866612bbb" providerId="ADAL" clId="{E0E08792-02AF-4834-814F-5C2417F4AEC1}" dt="2023-08-30T05:56:10.026" v="802" actId="20577"/>
          <ac:spMkLst>
            <pc:docMk/>
            <pc:sldMk cId="1134707342" sldId="307"/>
            <ac:spMk id="297" creationId="{00000000-0000-0000-0000-000000000000}"/>
          </ac:spMkLst>
        </pc:spChg>
        <pc:picChg chg="mod">
          <ac:chgData name="Rolando Rojas Sanfuentes (Alumno)" userId="2c56a9b6-e5a8-48f6-bb7c-ce0866612bbb" providerId="ADAL" clId="{E0E08792-02AF-4834-814F-5C2417F4AEC1}" dt="2023-08-30T05:55:21.103" v="777" actId="1076"/>
          <ac:picMkLst>
            <pc:docMk/>
            <pc:sldMk cId="1134707342" sldId="307"/>
            <ac:picMk id="2" creationId="{EFE2F052-9AF2-F300-AA6A-9BF6A87602B6}"/>
          </ac:picMkLst>
        </pc:picChg>
      </pc:sldChg>
      <pc:sldChg chg="addSp delSp modSp add mod">
        <pc:chgData name="Rolando Rojas Sanfuentes (Alumno)" userId="2c56a9b6-e5a8-48f6-bb7c-ce0866612bbb" providerId="ADAL" clId="{E0E08792-02AF-4834-814F-5C2417F4AEC1}" dt="2023-08-30T06:18:15.932" v="1777" actId="478"/>
        <pc:sldMkLst>
          <pc:docMk/>
          <pc:sldMk cId="815688110" sldId="308"/>
        </pc:sldMkLst>
        <pc:spChg chg="add del mod">
          <ac:chgData name="Rolando Rojas Sanfuentes (Alumno)" userId="2c56a9b6-e5a8-48f6-bb7c-ce0866612bbb" providerId="ADAL" clId="{E0E08792-02AF-4834-814F-5C2417F4AEC1}" dt="2023-08-30T06:04:18.878" v="1184" actId="478"/>
          <ac:spMkLst>
            <pc:docMk/>
            <pc:sldMk cId="815688110" sldId="308"/>
            <ac:spMk id="8" creationId="{F1EF04C9-2EF2-DEC6-2973-E1B3C45B1499}"/>
          </ac:spMkLst>
        </pc:spChg>
        <pc:spChg chg="add del mod">
          <ac:chgData name="Rolando Rojas Sanfuentes (Alumno)" userId="2c56a9b6-e5a8-48f6-bb7c-ce0866612bbb" providerId="ADAL" clId="{E0E08792-02AF-4834-814F-5C2417F4AEC1}" dt="2023-08-30T06:04:22.151" v="1186" actId="478"/>
          <ac:spMkLst>
            <pc:docMk/>
            <pc:sldMk cId="815688110" sldId="308"/>
            <ac:spMk id="10" creationId="{0A973A07-03D3-52A7-6CC0-B0DC4286DA2F}"/>
          </ac:spMkLst>
        </pc:spChg>
        <pc:spChg chg="add del mod">
          <ac:chgData name="Rolando Rojas Sanfuentes (Alumno)" userId="2c56a9b6-e5a8-48f6-bb7c-ce0866612bbb" providerId="ADAL" clId="{E0E08792-02AF-4834-814F-5C2417F4AEC1}" dt="2023-08-30T06:04:29.728" v="1191" actId="478"/>
          <ac:spMkLst>
            <pc:docMk/>
            <pc:sldMk cId="815688110" sldId="308"/>
            <ac:spMk id="12" creationId="{63A16E44-AB20-FF7D-4097-D2806BEF4377}"/>
          </ac:spMkLst>
        </pc:spChg>
        <pc:spChg chg="add del mod">
          <ac:chgData name="Rolando Rojas Sanfuentes (Alumno)" userId="2c56a9b6-e5a8-48f6-bb7c-ce0866612bbb" providerId="ADAL" clId="{E0E08792-02AF-4834-814F-5C2417F4AEC1}" dt="2023-08-30T06:04:28.273" v="1190" actId="478"/>
          <ac:spMkLst>
            <pc:docMk/>
            <pc:sldMk cId="815688110" sldId="308"/>
            <ac:spMk id="14" creationId="{E21C4B0D-BC77-8DB7-5268-D5A37D774B3A}"/>
          </ac:spMkLst>
        </pc:spChg>
        <pc:spChg chg="add mod">
          <ac:chgData name="Rolando Rojas Sanfuentes (Alumno)" userId="2c56a9b6-e5a8-48f6-bb7c-ce0866612bbb" providerId="ADAL" clId="{E0E08792-02AF-4834-814F-5C2417F4AEC1}" dt="2023-08-30T06:05:05.781" v="1219" actId="1076"/>
          <ac:spMkLst>
            <pc:docMk/>
            <pc:sldMk cId="815688110" sldId="308"/>
            <ac:spMk id="15" creationId="{7CC0517C-5B75-5043-8432-C3F609D22E4A}"/>
          </ac:spMkLst>
        </pc:spChg>
        <pc:spChg chg="add mod">
          <ac:chgData name="Rolando Rojas Sanfuentes (Alumno)" userId="2c56a9b6-e5a8-48f6-bb7c-ce0866612bbb" providerId="ADAL" clId="{E0E08792-02AF-4834-814F-5C2417F4AEC1}" dt="2023-08-30T06:05:36.923" v="1287" actId="14100"/>
          <ac:spMkLst>
            <pc:docMk/>
            <pc:sldMk cId="815688110" sldId="308"/>
            <ac:spMk id="16" creationId="{1F52D9C8-5C36-8A0F-D5C4-52B4AD3AF5E9}"/>
          </ac:spMkLst>
        </pc:spChg>
        <pc:spChg chg="add mod">
          <ac:chgData name="Rolando Rojas Sanfuentes (Alumno)" userId="2c56a9b6-e5a8-48f6-bb7c-ce0866612bbb" providerId="ADAL" clId="{E0E08792-02AF-4834-814F-5C2417F4AEC1}" dt="2023-08-30T06:06:27.776" v="1307" actId="1076"/>
          <ac:spMkLst>
            <pc:docMk/>
            <pc:sldMk cId="815688110" sldId="308"/>
            <ac:spMk id="19" creationId="{79CE6716-1F36-C6F8-6481-09103D7E07C6}"/>
          </ac:spMkLst>
        </pc:spChg>
        <pc:spChg chg="add mod">
          <ac:chgData name="Rolando Rojas Sanfuentes (Alumno)" userId="2c56a9b6-e5a8-48f6-bb7c-ce0866612bbb" providerId="ADAL" clId="{E0E08792-02AF-4834-814F-5C2417F4AEC1}" dt="2023-08-30T06:07:30.258" v="1364" actId="20577"/>
          <ac:spMkLst>
            <pc:docMk/>
            <pc:sldMk cId="815688110" sldId="308"/>
            <ac:spMk id="20" creationId="{28B3704A-900B-187D-7FFF-7F9A4E04D229}"/>
          </ac:spMkLst>
        </pc:spChg>
        <pc:spChg chg="add mod">
          <ac:chgData name="Rolando Rojas Sanfuentes (Alumno)" userId="2c56a9b6-e5a8-48f6-bb7c-ce0866612bbb" providerId="ADAL" clId="{E0E08792-02AF-4834-814F-5C2417F4AEC1}" dt="2023-08-30T06:07:14.915" v="1351" actId="20577"/>
          <ac:spMkLst>
            <pc:docMk/>
            <pc:sldMk cId="815688110" sldId="308"/>
            <ac:spMk id="23" creationId="{3999B73A-9C43-CC47-AC6F-F7AE7EABD248}"/>
          </ac:spMkLst>
        </pc:spChg>
        <pc:spChg chg="add mod">
          <ac:chgData name="Rolando Rojas Sanfuentes (Alumno)" userId="2c56a9b6-e5a8-48f6-bb7c-ce0866612bbb" providerId="ADAL" clId="{E0E08792-02AF-4834-814F-5C2417F4AEC1}" dt="2023-08-30T06:07:27.604" v="1363" actId="20577"/>
          <ac:spMkLst>
            <pc:docMk/>
            <pc:sldMk cId="815688110" sldId="308"/>
            <ac:spMk id="24" creationId="{44FC9AC3-2E78-DB7F-7FE7-B018720CAF7A}"/>
          </ac:spMkLst>
        </pc:spChg>
        <pc:spChg chg="mod">
          <ac:chgData name="Rolando Rojas Sanfuentes (Alumno)" userId="2c56a9b6-e5a8-48f6-bb7c-ce0866612bbb" providerId="ADAL" clId="{E0E08792-02AF-4834-814F-5C2417F4AEC1}" dt="2023-08-30T06:02:49.140" v="1160" actId="14100"/>
          <ac:spMkLst>
            <pc:docMk/>
            <pc:sldMk cId="815688110" sldId="308"/>
            <ac:spMk id="295" creationId="{00000000-0000-0000-0000-000000000000}"/>
          </ac:spMkLst>
        </pc:spChg>
        <pc:spChg chg="mod">
          <ac:chgData name="Rolando Rojas Sanfuentes (Alumno)" userId="2c56a9b6-e5a8-48f6-bb7c-ce0866612bbb" providerId="ADAL" clId="{E0E08792-02AF-4834-814F-5C2417F4AEC1}" dt="2023-08-30T06:03:08.781" v="1168" actId="20577"/>
          <ac:spMkLst>
            <pc:docMk/>
            <pc:sldMk cId="815688110" sldId="308"/>
            <ac:spMk id="296" creationId="{00000000-0000-0000-0000-000000000000}"/>
          </ac:spMkLst>
        </pc:spChg>
        <pc:spChg chg="mod">
          <ac:chgData name="Rolando Rojas Sanfuentes (Alumno)" userId="2c56a9b6-e5a8-48f6-bb7c-ce0866612bbb" providerId="ADAL" clId="{E0E08792-02AF-4834-814F-5C2417F4AEC1}" dt="2023-08-30T06:04:41.723" v="1198" actId="20577"/>
          <ac:spMkLst>
            <pc:docMk/>
            <pc:sldMk cId="815688110" sldId="308"/>
            <ac:spMk id="297" creationId="{00000000-0000-0000-0000-000000000000}"/>
          </ac:spMkLst>
        </pc:spChg>
        <pc:spChg chg="del">
          <ac:chgData name="Rolando Rojas Sanfuentes (Alumno)" userId="2c56a9b6-e5a8-48f6-bb7c-ce0866612bbb" providerId="ADAL" clId="{E0E08792-02AF-4834-814F-5C2417F4AEC1}" dt="2023-08-30T06:04:16.564" v="1183" actId="478"/>
          <ac:spMkLst>
            <pc:docMk/>
            <pc:sldMk cId="815688110" sldId="308"/>
            <ac:spMk id="298" creationId="{00000000-0000-0000-0000-000000000000}"/>
          </ac:spMkLst>
        </pc:spChg>
        <pc:spChg chg="del">
          <ac:chgData name="Rolando Rojas Sanfuentes (Alumno)" userId="2c56a9b6-e5a8-48f6-bb7c-ce0866612bbb" providerId="ADAL" clId="{E0E08792-02AF-4834-814F-5C2417F4AEC1}" dt="2023-08-30T06:04:20.379" v="1185" actId="478"/>
          <ac:spMkLst>
            <pc:docMk/>
            <pc:sldMk cId="815688110" sldId="308"/>
            <ac:spMk id="299" creationId="{00000000-0000-0000-0000-000000000000}"/>
          </ac:spMkLst>
        </pc:spChg>
        <pc:spChg chg="del">
          <ac:chgData name="Rolando Rojas Sanfuentes (Alumno)" userId="2c56a9b6-e5a8-48f6-bb7c-ce0866612bbb" providerId="ADAL" clId="{E0E08792-02AF-4834-814F-5C2417F4AEC1}" dt="2023-08-30T06:04:25.966" v="1189" actId="478"/>
          <ac:spMkLst>
            <pc:docMk/>
            <pc:sldMk cId="815688110" sldId="308"/>
            <ac:spMk id="300" creationId="{00000000-0000-0000-0000-000000000000}"/>
          </ac:spMkLst>
        </pc:spChg>
        <pc:spChg chg="del">
          <ac:chgData name="Rolando Rojas Sanfuentes (Alumno)" userId="2c56a9b6-e5a8-48f6-bb7c-ce0866612bbb" providerId="ADAL" clId="{E0E08792-02AF-4834-814F-5C2417F4AEC1}" dt="2023-08-30T06:04:24.562" v="1188" actId="478"/>
          <ac:spMkLst>
            <pc:docMk/>
            <pc:sldMk cId="815688110" sldId="308"/>
            <ac:spMk id="301" creationId="{00000000-0000-0000-0000-000000000000}"/>
          </ac:spMkLst>
        </pc:spChg>
        <pc:spChg chg="del">
          <ac:chgData name="Rolando Rojas Sanfuentes (Alumno)" userId="2c56a9b6-e5a8-48f6-bb7c-ce0866612bbb" providerId="ADAL" clId="{E0E08792-02AF-4834-814F-5C2417F4AEC1}" dt="2023-08-30T06:18:15.932" v="1777" actId="478"/>
          <ac:spMkLst>
            <pc:docMk/>
            <pc:sldMk cId="815688110" sldId="308"/>
            <ac:spMk id="302" creationId="{00000000-0000-0000-0000-000000000000}"/>
          </ac:spMkLst>
        </pc:spChg>
        <pc:picChg chg="del">
          <ac:chgData name="Rolando Rojas Sanfuentes (Alumno)" userId="2c56a9b6-e5a8-48f6-bb7c-ce0866612bbb" providerId="ADAL" clId="{E0E08792-02AF-4834-814F-5C2417F4AEC1}" dt="2023-08-30T06:03:27.910" v="1178" actId="478"/>
          <ac:picMkLst>
            <pc:docMk/>
            <pc:sldMk cId="815688110" sldId="308"/>
            <ac:picMk id="3" creationId="{C8A7417B-F33F-D899-3E70-EB643FEF654F}"/>
          </ac:picMkLst>
        </pc:picChg>
        <pc:picChg chg="add mod">
          <ac:chgData name="Rolando Rojas Sanfuentes (Alumno)" userId="2c56a9b6-e5a8-48f6-bb7c-ce0866612bbb" providerId="ADAL" clId="{E0E08792-02AF-4834-814F-5C2417F4AEC1}" dt="2023-08-30T06:04:40.782" v="1197" actId="1076"/>
          <ac:picMkLst>
            <pc:docMk/>
            <pc:sldMk cId="815688110" sldId="308"/>
            <ac:picMk id="4" creationId="{D18A6B41-3724-4A1A-D195-D4262B776BE9}"/>
          </ac:picMkLst>
        </pc:picChg>
        <pc:picChg chg="del">
          <ac:chgData name="Rolando Rojas Sanfuentes (Alumno)" userId="2c56a9b6-e5a8-48f6-bb7c-ce0866612bbb" providerId="ADAL" clId="{E0E08792-02AF-4834-814F-5C2417F4AEC1}" dt="2023-08-30T06:04:23.124" v="1187" actId="478"/>
          <ac:picMkLst>
            <pc:docMk/>
            <pc:sldMk cId="815688110" sldId="308"/>
            <ac:picMk id="5" creationId="{8CB89826-BA57-15BD-0F5F-732B9C0817CB}"/>
          </ac:picMkLst>
        </pc:picChg>
        <pc:picChg chg="del">
          <ac:chgData name="Rolando Rojas Sanfuentes (Alumno)" userId="2c56a9b6-e5a8-48f6-bb7c-ce0866612bbb" providerId="ADAL" clId="{E0E08792-02AF-4834-814F-5C2417F4AEC1}" dt="2023-08-30T06:04:30.302" v="1192" actId="478"/>
          <ac:picMkLst>
            <pc:docMk/>
            <pc:sldMk cId="815688110" sldId="308"/>
            <ac:picMk id="7" creationId="{4D53DD7A-9690-345B-1E36-FFDFF995096B}"/>
          </ac:picMkLst>
        </pc:picChg>
        <pc:picChg chg="add mod">
          <ac:chgData name="Rolando Rojas Sanfuentes (Alumno)" userId="2c56a9b6-e5a8-48f6-bb7c-ce0866612bbb" providerId="ADAL" clId="{E0E08792-02AF-4834-814F-5C2417F4AEC1}" dt="2023-08-30T06:05:58.664" v="1292" actId="1076"/>
          <ac:picMkLst>
            <pc:docMk/>
            <pc:sldMk cId="815688110" sldId="308"/>
            <ac:picMk id="18" creationId="{711457DA-1755-9D98-C99E-C471D9B23ACF}"/>
          </ac:picMkLst>
        </pc:picChg>
        <pc:picChg chg="add mod">
          <ac:chgData name="Rolando Rojas Sanfuentes (Alumno)" userId="2c56a9b6-e5a8-48f6-bb7c-ce0866612bbb" providerId="ADAL" clId="{E0E08792-02AF-4834-814F-5C2417F4AEC1}" dt="2023-08-30T06:07:02.308" v="1345" actId="1076"/>
          <ac:picMkLst>
            <pc:docMk/>
            <pc:sldMk cId="815688110" sldId="308"/>
            <ac:picMk id="22" creationId="{BFA008CC-8438-7F93-BA5D-F8C175E400A1}"/>
          </ac:picMkLst>
        </pc:picChg>
        <pc:picChg chg="add mod">
          <ac:chgData name="Rolando Rojas Sanfuentes (Alumno)" userId="2c56a9b6-e5a8-48f6-bb7c-ce0866612bbb" providerId="ADAL" clId="{E0E08792-02AF-4834-814F-5C2417F4AEC1}" dt="2023-08-30T06:07:48.210" v="1369" actId="1076"/>
          <ac:picMkLst>
            <pc:docMk/>
            <pc:sldMk cId="815688110" sldId="308"/>
            <ac:picMk id="26" creationId="{6DA51CF3-2C8C-78AC-3960-DB8BCBD7178A}"/>
          </ac:picMkLst>
        </pc:picChg>
      </pc:sldChg>
      <pc:sldChg chg="addSp delSp modSp add mod">
        <pc:chgData name="Rolando Rojas Sanfuentes (Alumno)" userId="2c56a9b6-e5a8-48f6-bb7c-ce0866612bbb" providerId="ADAL" clId="{E0E08792-02AF-4834-814F-5C2417F4AEC1}" dt="2023-08-30T06:17:00.192" v="1776" actId="20577"/>
        <pc:sldMkLst>
          <pc:docMk/>
          <pc:sldMk cId="796842464" sldId="309"/>
        </pc:sldMkLst>
        <pc:spChg chg="add del mod">
          <ac:chgData name="Rolando Rojas Sanfuentes (Alumno)" userId="2c56a9b6-e5a8-48f6-bb7c-ce0866612bbb" providerId="ADAL" clId="{E0E08792-02AF-4834-814F-5C2417F4AEC1}" dt="2023-08-30T06:10:58.116" v="1432" actId="478"/>
          <ac:spMkLst>
            <pc:docMk/>
            <pc:sldMk cId="796842464" sldId="309"/>
            <ac:spMk id="3" creationId="{FE6D9906-3B70-CD19-4E65-D7F7ACC1ACDD}"/>
          </ac:spMkLst>
        </pc:spChg>
        <pc:spChg chg="add del mod">
          <ac:chgData name="Rolando Rojas Sanfuentes (Alumno)" userId="2c56a9b6-e5a8-48f6-bb7c-ce0866612bbb" providerId="ADAL" clId="{E0E08792-02AF-4834-814F-5C2417F4AEC1}" dt="2023-08-30T06:13:23.919" v="1520" actId="478"/>
          <ac:spMkLst>
            <pc:docMk/>
            <pc:sldMk cId="796842464" sldId="309"/>
            <ac:spMk id="6" creationId="{2DE1B30B-4983-CDA1-D83E-B300F04F6024}"/>
          </ac:spMkLst>
        </pc:spChg>
        <pc:spChg chg="add del mod">
          <ac:chgData name="Rolando Rojas Sanfuentes (Alumno)" userId="2c56a9b6-e5a8-48f6-bb7c-ce0866612bbb" providerId="ADAL" clId="{E0E08792-02AF-4834-814F-5C2417F4AEC1}" dt="2023-08-30T06:13:25.964" v="1521" actId="478"/>
          <ac:spMkLst>
            <pc:docMk/>
            <pc:sldMk cId="796842464" sldId="309"/>
            <ac:spMk id="10" creationId="{6C0247AD-0FD7-BA25-988D-178672D84BBA}"/>
          </ac:spMkLst>
        </pc:spChg>
        <pc:spChg chg="add mod">
          <ac:chgData name="Rolando Rojas Sanfuentes (Alumno)" userId="2c56a9b6-e5a8-48f6-bb7c-ce0866612bbb" providerId="ADAL" clId="{E0E08792-02AF-4834-814F-5C2417F4AEC1}" dt="2023-08-30T06:17:00.192" v="1776" actId="20577"/>
          <ac:spMkLst>
            <pc:docMk/>
            <pc:sldMk cId="796842464" sldId="309"/>
            <ac:spMk id="11" creationId="{0AF76803-AF41-4138-5A4A-4A4EE64B0511}"/>
          </ac:spMkLst>
        </pc:spChg>
        <pc:spChg chg="del">
          <ac:chgData name="Rolando Rojas Sanfuentes (Alumno)" userId="2c56a9b6-e5a8-48f6-bb7c-ce0866612bbb" providerId="ADAL" clId="{E0E08792-02AF-4834-814F-5C2417F4AEC1}" dt="2023-08-30T06:11:00.217" v="1433" actId="478"/>
          <ac:spMkLst>
            <pc:docMk/>
            <pc:sldMk cId="796842464" sldId="309"/>
            <ac:spMk id="15" creationId="{7CC0517C-5B75-5043-8432-C3F609D22E4A}"/>
          </ac:spMkLst>
        </pc:spChg>
        <pc:spChg chg="del">
          <ac:chgData name="Rolando Rojas Sanfuentes (Alumno)" userId="2c56a9b6-e5a8-48f6-bb7c-ce0866612bbb" providerId="ADAL" clId="{E0E08792-02AF-4834-814F-5C2417F4AEC1}" dt="2023-08-30T06:11:12.882" v="1442" actId="478"/>
          <ac:spMkLst>
            <pc:docMk/>
            <pc:sldMk cId="796842464" sldId="309"/>
            <ac:spMk id="16" creationId="{1F52D9C8-5C36-8A0F-D5C4-52B4AD3AF5E9}"/>
          </ac:spMkLst>
        </pc:spChg>
        <pc:spChg chg="del">
          <ac:chgData name="Rolando Rojas Sanfuentes (Alumno)" userId="2c56a9b6-e5a8-48f6-bb7c-ce0866612bbb" providerId="ADAL" clId="{E0E08792-02AF-4834-814F-5C2417F4AEC1}" dt="2023-08-30T06:11:03.084" v="1434" actId="478"/>
          <ac:spMkLst>
            <pc:docMk/>
            <pc:sldMk cId="796842464" sldId="309"/>
            <ac:spMk id="19" creationId="{79CE6716-1F36-C6F8-6481-09103D7E07C6}"/>
          </ac:spMkLst>
        </pc:spChg>
        <pc:spChg chg="del">
          <ac:chgData name="Rolando Rojas Sanfuentes (Alumno)" userId="2c56a9b6-e5a8-48f6-bb7c-ce0866612bbb" providerId="ADAL" clId="{E0E08792-02AF-4834-814F-5C2417F4AEC1}" dt="2023-08-30T06:11:11.795" v="1441" actId="478"/>
          <ac:spMkLst>
            <pc:docMk/>
            <pc:sldMk cId="796842464" sldId="309"/>
            <ac:spMk id="20" creationId="{28B3704A-900B-187D-7FFF-7F9A4E04D229}"/>
          </ac:spMkLst>
        </pc:spChg>
        <pc:spChg chg="del">
          <ac:chgData name="Rolando Rojas Sanfuentes (Alumno)" userId="2c56a9b6-e5a8-48f6-bb7c-ce0866612bbb" providerId="ADAL" clId="{E0E08792-02AF-4834-814F-5C2417F4AEC1}" dt="2023-08-30T06:11:04.479" v="1435" actId="478"/>
          <ac:spMkLst>
            <pc:docMk/>
            <pc:sldMk cId="796842464" sldId="309"/>
            <ac:spMk id="23" creationId="{3999B73A-9C43-CC47-AC6F-F7AE7EABD248}"/>
          </ac:spMkLst>
        </pc:spChg>
        <pc:spChg chg="del">
          <ac:chgData name="Rolando Rojas Sanfuentes (Alumno)" userId="2c56a9b6-e5a8-48f6-bb7c-ce0866612bbb" providerId="ADAL" clId="{E0E08792-02AF-4834-814F-5C2417F4AEC1}" dt="2023-08-30T06:11:10.591" v="1440" actId="478"/>
          <ac:spMkLst>
            <pc:docMk/>
            <pc:sldMk cId="796842464" sldId="309"/>
            <ac:spMk id="24" creationId="{44FC9AC3-2E78-DB7F-7FE7-B018720CAF7A}"/>
          </ac:spMkLst>
        </pc:spChg>
        <pc:spChg chg="mod">
          <ac:chgData name="Rolando Rojas Sanfuentes (Alumno)" userId="2c56a9b6-e5a8-48f6-bb7c-ce0866612bbb" providerId="ADAL" clId="{E0E08792-02AF-4834-814F-5C2417F4AEC1}" dt="2023-08-30T06:16:02.544" v="1749" actId="1076"/>
          <ac:spMkLst>
            <pc:docMk/>
            <pc:sldMk cId="796842464" sldId="309"/>
            <ac:spMk id="295" creationId="{00000000-0000-0000-0000-000000000000}"/>
          </ac:spMkLst>
        </pc:spChg>
        <pc:spChg chg="del">
          <ac:chgData name="Rolando Rojas Sanfuentes (Alumno)" userId="2c56a9b6-e5a8-48f6-bb7c-ce0866612bbb" providerId="ADAL" clId="{E0E08792-02AF-4834-814F-5C2417F4AEC1}" dt="2023-08-30T06:10:56.229" v="1431" actId="478"/>
          <ac:spMkLst>
            <pc:docMk/>
            <pc:sldMk cId="796842464" sldId="309"/>
            <ac:spMk id="296" creationId="{00000000-0000-0000-0000-000000000000}"/>
          </ac:spMkLst>
        </pc:spChg>
        <pc:spChg chg="del">
          <ac:chgData name="Rolando Rojas Sanfuentes (Alumno)" userId="2c56a9b6-e5a8-48f6-bb7c-ce0866612bbb" providerId="ADAL" clId="{E0E08792-02AF-4834-814F-5C2417F4AEC1}" dt="2023-08-30T06:11:14.047" v="1443" actId="478"/>
          <ac:spMkLst>
            <pc:docMk/>
            <pc:sldMk cId="796842464" sldId="309"/>
            <ac:spMk id="297" creationId="{00000000-0000-0000-0000-000000000000}"/>
          </ac:spMkLst>
        </pc:spChg>
        <pc:spChg chg="del">
          <ac:chgData name="Rolando Rojas Sanfuentes (Alumno)" userId="2c56a9b6-e5a8-48f6-bb7c-ce0866612bbb" providerId="ADAL" clId="{E0E08792-02AF-4834-814F-5C2417F4AEC1}" dt="2023-08-30T06:14:30.501" v="1630" actId="478"/>
          <ac:spMkLst>
            <pc:docMk/>
            <pc:sldMk cId="796842464" sldId="309"/>
            <ac:spMk id="302" creationId="{00000000-0000-0000-0000-000000000000}"/>
          </ac:spMkLst>
        </pc:spChg>
        <pc:picChg chg="del">
          <ac:chgData name="Rolando Rojas Sanfuentes (Alumno)" userId="2c56a9b6-e5a8-48f6-bb7c-ce0866612bbb" providerId="ADAL" clId="{E0E08792-02AF-4834-814F-5C2417F4AEC1}" dt="2023-08-30T06:11:07.153" v="1436" actId="478"/>
          <ac:picMkLst>
            <pc:docMk/>
            <pc:sldMk cId="796842464" sldId="309"/>
            <ac:picMk id="4" creationId="{D18A6B41-3724-4A1A-D195-D4262B776BE9}"/>
          </ac:picMkLst>
        </pc:picChg>
        <pc:picChg chg="add mod">
          <ac:chgData name="Rolando Rojas Sanfuentes (Alumno)" userId="2c56a9b6-e5a8-48f6-bb7c-ce0866612bbb" providerId="ADAL" clId="{E0E08792-02AF-4834-814F-5C2417F4AEC1}" dt="2023-08-30T06:16:09.734" v="1750" actId="1076"/>
          <ac:picMkLst>
            <pc:docMk/>
            <pc:sldMk cId="796842464" sldId="309"/>
            <ac:picMk id="8" creationId="{9A221E26-A77A-F071-751D-6AC7815A5421}"/>
          </ac:picMkLst>
        </pc:picChg>
        <pc:picChg chg="add mod">
          <ac:chgData name="Rolando Rojas Sanfuentes (Alumno)" userId="2c56a9b6-e5a8-48f6-bb7c-ce0866612bbb" providerId="ADAL" clId="{E0E08792-02AF-4834-814F-5C2417F4AEC1}" dt="2023-08-30T06:16:13.835" v="1751" actId="1076"/>
          <ac:picMkLst>
            <pc:docMk/>
            <pc:sldMk cId="796842464" sldId="309"/>
            <ac:picMk id="13" creationId="{0E0732AB-7E92-F586-74CE-00DC94248955}"/>
          </ac:picMkLst>
        </pc:picChg>
        <pc:picChg chg="del">
          <ac:chgData name="Rolando Rojas Sanfuentes (Alumno)" userId="2c56a9b6-e5a8-48f6-bb7c-ce0866612bbb" providerId="ADAL" clId="{E0E08792-02AF-4834-814F-5C2417F4AEC1}" dt="2023-08-30T06:11:07.742" v="1437" actId="478"/>
          <ac:picMkLst>
            <pc:docMk/>
            <pc:sldMk cId="796842464" sldId="309"/>
            <ac:picMk id="18" creationId="{711457DA-1755-9D98-C99E-C471D9B23ACF}"/>
          </ac:picMkLst>
        </pc:picChg>
        <pc:picChg chg="del">
          <ac:chgData name="Rolando Rojas Sanfuentes (Alumno)" userId="2c56a9b6-e5a8-48f6-bb7c-ce0866612bbb" providerId="ADAL" clId="{E0E08792-02AF-4834-814F-5C2417F4AEC1}" dt="2023-08-30T06:11:08.564" v="1438" actId="478"/>
          <ac:picMkLst>
            <pc:docMk/>
            <pc:sldMk cId="796842464" sldId="309"/>
            <ac:picMk id="22" creationId="{BFA008CC-8438-7F93-BA5D-F8C175E400A1}"/>
          </ac:picMkLst>
        </pc:picChg>
        <pc:picChg chg="del">
          <ac:chgData name="Rolando Rojas Sanfuentes (Alumno)" userId="2c56a9b6-e5a8-48f6-bb7c-ce0866612bbb" providerId="ADAL" clId="{E0E08792-02AF-4834-814F-5C2417F4AEC1}" dt="2023-08-30T06:11:09.095" v="1439" actId="478"/>
          <ac:picMkLst>
            <pc:docMk/>
            <pc:sldMk cId="796842464" sldId="309"/>
            <ac:picMk id="26" creationId="{6DA51CF3-2C8C-78AC-3960-DB8BCBD7178A}"/>
          </ac:picMkLst>
        </pc:picChg>
      </pc:sldChg>
      <pc:sldChg chg="new del">
        <pc:chgData name="Rolando Rojas Sanfuentes (Alumno)" userId="2c56a9b6-e5a8-48f6-bb7c-ce0866612bbb" providerId="ADAL" clId="{E0E08792-02AF-4834-814F-5C2417F4AEC1}" dt="2023-08-30T06:27:43.110" v="1823" actId="2696"/>
        <pc:sldMkLst>
          <pc:docMk/>
          <pc:sldMk cId="1462562277" sldId="310"/>
        </pc:sldMkLst>
      </pc:sldChg>
      <pc:sldChg chg="modSp add mod">
        <pc:chgData name="Rolando Rojas Sanfuentes (Alumno)" userId="2c56a9b6-e5a8-48f6-bb7c-ce0866612bbb" providerId="ADAL" clId="{E0E08792-02AF-4834-814F-5C2417F4AEC1}" dt="2023-08-30T06:28:38.456" v="1880" actId="20577"/>
        <pc:sldMkLst>
          <pc:docMk/>
          <pc:sldMk cId="3211109965" sldId="310"/>
        </pc:sldMkLst>
        <pc:spChg chg="mod">
          <ac:chgData name="Rolando Rojas Sanfuentes (Alumno)" userId="2c56a9b6-e5a8-48f6-bb7c-ce0866612bbb" providerId="ADAL" clId="{E0E08792-02AF-4834-814F-5C2417F4AEC1}" dt="2023-08-30T06:28:29.953" v="1861" actId="20577"/>
          <ac:spMkLst>
            <pc:docMk/>
            <pc:sldMk cId="3211109965" sldId="310"/>
            <ac:spMk id="295" creationId="{00000000-0000-0000-0000-000000000000}"/>
          </ac:spMkLst>
        </pc:spChg>
        <pc:spChg chg="mod">
          <ac:chgData name="Rolando Rojas Sanfuentes (Alumno)" userId="2c56a9b6-e5a8-48f6-bb7c-ce0866612bbb" providerId="ADAL" clId="{E0E08792-02AF-4834-814F-5C2417F4AEC1}" dt="2023-08-30T06:28:38.456" v="1880" actId="20577"/>
          <ac:spMkLst>
            <pc:docMk/>
            <pc:sldMk cId="3211109965" sldId="310"/>
            <ac:spMk id="297" creationId="{00000000-0000-0000-0000-000000000000}"/>
          </ac:spMkLst>
        </pc:spChg>
      </pc:sldChg>
      <pc:sldChg chg="modSp add mod">
        <pc:chgData name="Rolando Rojas Sanfuentes (Alumno)" userId="2c56a9b6-e5a8-48f6-bb7c-ce0866612bbb" providerId="ADAL" clId="{E0E08792-02AF-4834-814F-5C2417F4AEC1}" dt="2023-08-30T06:29:09.763" v="1937" actId="20577"/>
        <pc:sldMkLst>
          <pc:docMk/>
          <pc:sldMk cId="2458656440" sldId="311"/>
        </pc:sldMkLst>
        <pc:spChg chg="mod">
          <ac:chgData name="Rolando Rojas Sanfuentes (Alumno)" userId="2c56a9b6-e5a8-48f6-bb7c-ce0866612bbb" providerId="ADAL" clId="{E0E08792-02AF-4834-814F-5C2417F4AEC1}" dt="2023-08-30T06:28:54.596" v="1916" actId="20577"/>
          <ac:spMkLst>
            <pc:docMk/>
            <pc:sldMk cId="2458656440" sldId="311"/>
            <ac:spMk id="295" creationId="{00000000-0000-0000-0000-000000000000}"/>
          </ac:spMkLst>
        </pc:spChg>
        <pc:spChg chg="mod">
          <ac:chgData name="Rolando Rojas Sanfuentes (Alumno)" userId="2c56a9b6-e5a8-48f6-bb7c-ce0866612bbb" providerId="ADAL" clId="{E0E08792-02AF-4834-814F-5C2417F4AEC1}" dt="2023-08-30T06:29:09.763" v="1937" actId="20577"/>
          <ac:spMkLst>
            <pc:docMk/>
            <pc:sldMk cId="2458656440" sldId="311"/>
            <ac:spMk id="297" creationId="{00000000-0000-0000-0000-000000000000}"/>
          </ac:spMkLst>
        </pc:spChg>
      </pc:sldChg>
      <pc:sldChg chg="modSp add mod">
        <pc:chgData name="Rolando Rojas Sanfuentes (Alumno)" userId="2c56a9b6-e5a8-48f6-bb7c-ce0866612bbb" providerId="ADAL" clId="{E0E08792-02AF-4834-814F-5C2417F4AEC1}" dt="2023-08-30T06:28:15.810" v="1829" actId="6549"/>
        <pc:sldMkLst>
          <pc:docMk/>
          <pc:sldMk cId="690234460" sldId="312"/>
        </pc:sldMkLst>
        <pc:spChg chg="mod">
          <ac:chgData name="Rolando Rojas Sanfuentes (Alumno)" userId="2c56a9b6-e5a8-48f6-bb7c-ce0866612bbb" providerId="ADAL" clId="{E0E08792-02AF-4834-814F-5C2417F4AEC1}" dt="2023-08-30T06:28:10.765" v="1827" actId="20577"/>
          <ac:spMkLst>
            <pc:docMk/>
            <pc:sldMk cId="690234460" sldId="312"/>
            <ac:spMk id="295" creationId="{00000000-0000-0000-0000-000000000000}"/>
          </ac:spMkLst>
        </pc:spChg>
        <pc:spChg chg="mod">
          <ac:chgData name="Rolando Rojas Sanfuentes (Alumno)" userId="2c56a9b6-e5a8-48f6-bb7c-ce0866612bbb" providerId="ADAL" clId="{E0E08792-02AF-4834-814F-5C2417F4AEC1}" dt="2023-08-30T06:28:15.810" v="1829" actId="6549"/>
          <ac:spMkLst>
            <pc:docMk/>
            <pc:sldMk cId="690234460" sldId="312"/>
            <ac:spMk id="297" creationId="{00000000-0000-0000-0000-000000000000}"/>
          </ac:spMkLst>
        </pc:spChg>
      </pc:sldChg>
      <pc:sldChg chg="modSp add mod">
        <pc:chgData name="Rolando Rojas Sanfuentes (Alumno)" userId="2c56a9b6-e5a8-48f6-bb7c-ce0866612bbb" providerId="ADAL" clId="{E0E08792-02AF-4834-814F-5C2417F4AEC1}" dt="2023-08-30T06:29:35.658" v="1948" actId="20577"/>
        <pc:sldMkLst>
          <pc:docMk/>
          <pc:sldMk cId="3929012593" sldId="313"/>
        </pc:sldMkLst>
        <pc:spChg chg="mod">
          <ac:chgData name="Rolando Rojas Sanfuentes (Alumno)" userId="2c56a9b6-e5a8-48f6-bb7c-ce0866612bbb" providerId="ADAL" clId="{E0E08792-02AF-4834-814F-5C2417F4AEC1}" dt="2023-08-30T06:29:35.658" v="1948" actId="20577"/>
          <ac:spMkLst>
            <pc:docMk/>
            <pc:sldMk cId="3929012593" sldId="313"/>
            <ac:spMk id="295" creationId="{00000000-0000-0000-0000-000000000000}"/>
          </ac:spMkLst>
        </pc:spChg>
        <pc:spChg chg="mod">
          <ac:chgData name="Rolando Rojas Sanfuentes (Alumno)" userId="2c56a9b6-e5a8-48f6-bb7c-ce0866612bbb" providerId="ADAL" clId="{E0E08792-02AF-4834-814F-5C2417F4AEC1}" dt="2023-08-30T06:29:26.575" v="1947" actId="20577"/>
          <ac:spMkLst>
            <pc:docMk/>
            <pc:sldMk cId="3929012593" sldId="313"/>
            <ac:spMk id="297" creationId="{00000000-0000-0000-0000-000000000000}"/>
          </ac:spMkLst>
        </pc:spChg>
      </pc:sldChg>
      <pc:sldChg chg="add">
        <pc:chgData name="Rolando Rojas Sanfuentes (Alumno)" userId="2c56a9b6-e5a8-48f6-bb7c-ce0866612bbb" providerId="ADAL" clId="{E0E08792-02AF-4834-814F-5C2417F4AEC1}" dt="2023-08-30T06:30:54.053" v="1949"/>
        <pc:sldMkLst>
          <pc:docMk/>
          <pc:sldMk cId="828335438" sldId="314"/>
        </pc:sldMkLst>
      </pc:sldChg>
      <pc:sldChg chg="modSp add del mod">
        <pc:chgData name="Rolando Rojas Sanfuentes (Alumno)" userId="2c56a9b6-e5a8-48f6-bb7c-ce0866612bbb" providerId="ADAL" clId="{E0E08792-02AF-4834-814F-5C2417F4AEC1}" dt="2023-08-30T04:32:10.673" v="412" actId="47"/>
        <pc:sldMkLst>
          <pc:docMk/>
          <pc:sldMk cId="2167034133" sldId="315"/>
        </pc:sldMkLst>
        <pc:spChg chg="mod">
          <ac:chgData name="Rolando Rojas Sanfuentes (Alumno)" userId="2c56a9b6-e5a8-48f6-bb7c-ce0866612bbb" providerId="ADAL" clId="{E0E08792-02AF-4834-814F-5C2417F4AEC1}" dt="2023-08-30T04:31:29.125" v="410" actId="20577"/>
          <ac:spMkLst>
            <pc:docMk/>
            <pc:sldMk cId="2167034133" sldId="315"/>
            <ac:spMk id="295" creationId="{00000000-0000-0000-0000-000000000000}"/>
          </ac:spMkLst>
        </pc:spChg>
      </pc:sldChg>
      <pc:sldMasterChg chg="delSldLayout">
        <pc:chgData name="Rolando Rojas Sanfuentes (Alumno)" userId="2c56a9b6-e5a8-48f6-bb7c-ce0866612bbb" providerId="ADAL" clId="{E0E08792-02AF-4834-814F-5C2417F4AEC1}" dt="2023-08-30T06:25:00.424" v="1803" actId="47"/>
        <pc:sldMasterMkLst>
          <pc:docMk/>
          <pc:sldMasterMk cId="0" sldId="2147483672"/>
        </pc:sldMasterMkLst>
        <pc:sldLayoutChg chg="del">
          <pc:chgData name="Rolando Rojas Sanfuentes (Alumno)" userId="2c56a9b6-e5a8-48f6-bb7c-ce0866612bbb" providerId="ADAL" clId="{E0E08792-02AF-4834-814F-5C2417F4AEC1}" dt="2023-08-30T04:24:04.045" v="198" actId="47"/>
          <pc:sldLayoutMkLst>
            <pc:docMk/>
            <pc:sldMasterMk cId="0" sldId="2147483672"/>
            <pc:sldLayoutMk cId="0" sldId="2147483649"/>
          </pc:sldLayoutMkLst>
        </pc:sldLayoutChg>
        <pc:sldLayoutChg chg="del">
          <pc:chgData name="Rolando Rojas Sanfuentes (Alumno)" userId="2c56a9b6-e5a8-48f6-bb7c-ce0866612bbb" providerId="ADAL" clId="{E0E08792-02AF-4834-814F-5C2417F4AEC1}" dt="2023-08-30T04:15:46.546" v="11" actId="47"/>
          <pc:sldLayoutMkLst>
            <pc:docMk/>
            <pc:sldMasterMk cId="0" sldId="2147483672"/>
            <pc:sldLayoutMk cId="0" sldId="2147483650"/>
          </pc:sldLayoutMkLst>
        </pc:sldLayoutChg>
        <pc:sldLayoutChg chg="del">
          <pc:chgData name="Rolando Rojas Sanfuentes (Alumno)" userId="2c56a9b6-e5a8-48f6-bb7c-ce0866612bbb" providerId="ADAL" clId="{E0E08792-02AF-4834-814F-5C2417F4AEC1}" dt="2023-08-30T06:24:52.020" v="1788" actId="47"/>
          <pc:sldLayoutMkLst>
            <pc:docMk/>
            <pc:sldMasterMk cId="0" sldId="2147483672"/>
            <pc:sldLayoutMk cId="0" sldId="2147483651"/>
          </pc:sldLayoutMkLst>
        </pc:sldLayoutChg>
        <pc:sldLayoutChg chg="del">
          <pc:chgData name="Rolando Rojas Sanfuentes (Alumno)" userId="2c56a9b6-e5a8-48f6-bb7c-ce0866612bbb" providerId="ADAL" clId="{E0E08792-02AF-4834-814F-5C2417F4AEC1}" dt="2023-08-30T06:24:58.538" v="1800" actId="47"/>
          <pc:sldLayoutMkLst>
            <pc:docMk/>
            <pc:sldMasterMk cId="0" sldId="2147483672"/>
            <pc:sldLayoutMk cId="0" sldId="2147483652"/>
          </pc:sldLayoutMkLst>
        </pc:sldLayoutChg>
        <pc:sldLayoutChg chg="del">
          <pc:chgData name="Rolando Rojas Sanfuentes (Alumno)" userId="2c56a9b6-e5a8-48f6-bb7c-ce0866612bbb" providerId="ADAL" clId="{E0E08792-02AF-4834-814F-5C2417F4AEC1}" dt="2023-08-30T06:24:50.611" v="1787" actId="47"/>
          <pc:sldLayoutMkLst>
            <pc:docMk/>
            <pc:sldMasterMk cId="0" sldId="2147483672"/>
            <pc:sldLayoutMk cId="0" sldId="2147483653"/>
          </pc:sldLayoutMkLst>
        </pc:sldLayoutChg>
        <pc:sldLayoutChg chg="del">
          <pc:chgData name="Rolando Rojas Sanfuentes (Alumno)" userId="2c56a9b6-e5a8-48f6-bb7c-ce0866612bbb" providerId="ADAL" clId="{E0E08792-02AF-4834-814F-5C2417F4AEC1}" dt="2023-08-30T06:24:54.204" v="1792" actId="47"/>
          <pc:sldLayoutMkLst>
            <pc:docMk/>
            <pc:sldMasterMk cId="0" sldId="2147483672"/>
            <pc:sldLayoutMk cId="0" sldId="2147483657"/>
          </pc:sldLayoutMkLst>
        </pc:sldLayoutChg>
        <pc:sldLayoutChg chg="del">
          <pc:chgData name="Rolando Rojas Sanfuentes (Alumno)" userId="2c56a9b6-e5a8-48f6-bb7c-ce0866612bbb" providerId="ADAL" clId="{E0E08792-02AF-4834-814F-5C2417F4AEC1}" dt="2023-08-30T06:25:00.020" v="1802" actId="47"/>
          <pc:sldLayoutMkLst>
            <pc:docMk/>
            <pc:sldMasterMk cId="0" sldId="2147483672"/>
            <pc:sldLayoutMk cId="0" sldId="2147483660"/>
          </pc:sldLayoutMkLst>
        </pc:sldLayoutChg>
        <pc:sldLayoutChg chg="del">
          <pc:chgData name="Rolando Rojas Sanfuentes (Alumno)" userId="2c56a9b6-e5a8-48f6-bb7c-ce0866612bbb" providerId="ADAL" clId="{E0E08792-02AF-4834-814F-5C2417F4AEC1}" dt="2023-08-30T06:25:00.424" v="1803" actId="47"/>
          <pc:sldLayoutMkLst>
            <pc:docMk/>
            <pc:sldMasterMk cId="0" sldId="2147483672"/>
            <pc:sldLayoutMk cId="0" sldId="2147483661"/>
          </pc:sldLayoutMkLst>
        </pc:sldLayoutChg>
        <pc:sldLayoutChg chg="del">
          <pc:chgData name="Rolando Rojas Sanfuentes (Alumno)" userId="2c56a9b6-e5a8-48f6-bb7c-ce0866612bbb" providerId="ADAL" clId="{E0E08792-02AF-4834-814F-5C2417F4AEC1}" dt="2023-08-30T06:24:52.638" v="1789" actId="47"/>
          <pc:sldLayoutMkLst>
            <pc:docMk/>
            <pc:sldMasterMk cId="0" sldId="2147483672"/>
            <pc:sldLayoutMk cId="0" sldId="2147483663"/>
          </pc:sldLayoutMkLst>
        </pc:sldLayoutChg>
        <pc:sldLayoutChg chg="del">
          <pc:chgData name="Rolando Rojas Sanfuentes (Alumno)" userId="2c56a9b6-e5a8-48f6-bb7c-ce0866612bbb" providerId="ADAL" clId="{E0E08792-02AF-4834-814F-5C2417F4AEC1}" dt="2023-08-30T06:24:53.073" v="1790" actId="47"/>
          <pc:sldLayoutMkLst>
            <pc:docMk/>
            <pc:sldMasterMk cId="0" sldId="2147483672"/>
            <pc:sldLayoutMk cId="0" sldId="2147483664"/>
          </pc:sldLayoutMkLst>
        </pc:sldLayoutChg>
        <pc:sldLayoutChg chg="del">
          <pc:chgData name="Rolando Rojas Sanfuentes (Alumno)" userId="2c56a9b6-e5a8-48f6-bb7c-ce0866612bbb" providerId="ADAL" clId="{E0E08792-02AF-4834-814F-5C2417F4AEC1}" dt="2023-08-30T06:24:53.645" v="1791" actId="47"/>
          <pc:sldLayoutMkLst>
            <pc:docMk/>
            <pc:sldMasterMk cId="0" sldId="2147483672"/>
            <pc:sldLayoutMk cId="0" sldId="2147483665"/>
          </pc:sldLayoutMkLst>
        </pc:sldLayoutChg>
        <pc:sldLayoutChg chg="del">
          <pc:chgData name="Rolando Rojas Sanfuentes (Alumno)" userId="2c56a9b6-e5a8-48f6-bb7c-ce0866612bbb" providerId="ADAL" clId="{E0E08792-02AF-4834-814F-5C2417F4AEC1}" dt="2023-08-30T06:24:58.142" v="1799" actId="47"/>
          <pc:sldLayoutMkLst>
            <pc:docMk/>
            <pc:sldMasterMk cId="0" sldId="2147483672"/>
            <pc:sldLayoutMk cId="0" sldId="2147483666"/>
          </pc:sldLayoutMkLst>
        </pc:sldLayoutChg>
        <pc:sldLayoutChg chg="del">
          <pc:chgData name="Rolando Rojas Sanfuentes (Alumno)" userId="2c56a9b6-e5a8-48f6-bb7c-ce0866612bbb" providerId="ADAL" clId="{E0E08792-02AF-4834-814F-5C2417F4AEC1}" dt="2023-08-30T06:24:59.361" v="1801" actId="47"/>
          <pc:sldLayoutMkLst>
            <pc:docMk/>
            <pc:sldMasterMk cId="0" sldId="2147483672"/>
            <pc:sldLayoutMk cId="0" sldId="2147483667"/>
          </pc:sldLayoutMkLst>
        </pc:sldLayoutChg>
      </pc:sldMasterChg>
      <pc:sldMasterChg chg="del delSldLayout">
        <pc:chgData name="Rolando Rojas Sanfuentes (Alumno)" userId="2c56a9b6-e5a8-48f6-bb7c-ce0866612bbb" providerId="ADAL" clId="{E0E08792-02AF-4834-814F-5C2417F4AEC1}" dt="2023-08-30T06:25:22.201" v="1821" actId="47"/>
        <pc:sldMasterMkLst>
          <pc:docMk/>
          <pc:sldMasterMk cId="0" sldId="2147483673"/>
        </pc:sldMasterMkLst>
        <pc:sldLayoutChg chg="del">
          <pc:chgData name="Rolando Rojas Sanfuentes (Alumno)" userId="2c56a9b6-e5a8-48f6-bb7c-ce0866612bbb" providerId="ADAL" clId="{E0E08792-02AF-4834-814F-5C2417F4AEC1}" dt="2023-08-30T06:25:22.201" v="1821" actId="47"/>
          <pc:sldLayoutMkLst>
            <pc:docMk/>
            <pc:sldMasterMk cId="0" sldId="2147483673"/>
            <pc:sldLayoutMk cId="0" sldId="2147483670"/>
          </pc:sldLayoutMkLst>
        </pc:sldLayoutChg>
        <pc:sldLayoutChg chg="del">
          <pc:chgData name="Rolando Rojas Sanfuentes (Alumno)" userId="2c56a9b6-e5a8-48f6-bb7c-ce0866612bbb" providerId="ADAL" clId="{E0E08792-02AF-4834-814F-5C2417F4AEC1}" dt="2023-08-30T06:25:21.366" v="1820"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95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613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69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799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823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55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698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f30c3009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f30c3009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07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99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242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421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090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996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76"/>
        <p:cNvGrpSpPr/>
        <p:nvPr/>
      </p:nvGrpSpPr>
      <p:grpSpPr>
        <a:xfrm>
          <a:off x="0" y="0"/>
          <a:ext cx="0" cy="0"/>
          <a:chOff x="0" y="0"/>
          <a:chExt cx="0" cy="0"/>
        </a:xfrm>
      </p:grpSpPr>
      <p:grpSp>
        <p:nvGrpSpPr>
          <p:cNvPr id="77" name="Google Shape;77;p13"/>
          <p:cNvGrpSpPr/>
          <p:nvPr/>
        </p:nvGrpSpPr>
        <p:grpSpPr>
          <a:xfrm>
            <a:off x="396500" y="170424"/>
            <a:ext cx="8360126" cy="4398447"/>
            <a:chOff x="1054783" y="1029605"/>
            <a:chExt cx="7587010" cy="3902100"/>
          </a:xfrm>
        </p:grpSpPr>
        <p:sp>
          <p:nvSpPr>
            <p:cNvPr id="78" name="Google Shape;78;p1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1" name="Google Shape;81;p13"/>
          <p:cNvSpPr txBox="1">
            <a:spLocks noGrp="1"/>
          </p:cNvSpPr>
          <p:nvPr>
            <p:ph type="title" idx="2" hasCustomPrompt="1"/>
          </p:nvPr>
        </p:nvSpPr>
        <p:spPr>
          <a:xfrm>
            <a:off x="1113997" y="1269525"/>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2" name="Google Shape;82;p13"/>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3" name="Google Shape;83;p13"/>
          <p:cNvSpPr txBox="1">
            <a:spLocks noGrp="1"/>
          </p:cNvSpPr>
          <p:nvPr>
            <p:ph type="title" idx="4" hasCustomPrompt="1"/>
          </p:nvPr>
        </p:nvSpPr>
        <p:spPr>
          <a:xfrm>
            <a:off x="1113997" y="2283824"/>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4" name="Google Shape;84;p13"/>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5" name="Google Shape;85;p13"/>
          <p:cNvSpPr txBox="1">
            <a:spLocks noGrp="1"/>
          </p:cNvSpPr>
          <p:nvPr>
            <p:ph type="title" idx="6" hasCustomPrompt="1"/>
          </p:nvPr>
        </p:nvSpPr>
        <p:spPr>
          <a:xfrm>
            <a:off x="1113998" y="3298125"/>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6" name="Google Shape;86;p13"/>
          <p:cNvSpPr txBox="1">
            <a:spLocks noGrp="1"/>
          </p:cNvSpPr>
          <p:nvPr>
            <p:ph type="title" idx="7" hasCustomPrompt="1"/>
          </p:nvPr>
        </p:nvSpPr>
        <p:spPr>
          <a:xfrm>
            <a:off x="4965997" y="1270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8"/>
          </p:nvPr>
        </p:nvSpPr>
        <p:spPr>
          <a:xfrm>
            <a:off x="4966007" y="1879725"/>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8" name="Google Shape;88;p13"/>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9" name="Google Shape;89;p13"/>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0" name="Google Shape;90;p13"/>
          <p:cNvSpPr txBox="1">
            <a:spLocks noGrp="1"/>
          </p:cNvSpPr>
          <p:nvPr>
            <p:ph type="title" idx="14" hasCustomPrompt="1"/>
          </p:nvPr>
        </p:nvSpPr>
        <p:spPr>
          <a:xfrm>
            <a:off x="4965997" y="2283824"/>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5" hasCustomPrompt="1"/>
          </p:nvPr>
        </p:nvSpPr>
        <p:spPr>
          <a:xfrm>
            <a:off x="4965997" y="3298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16"/>
          </p:nvPr>
        </p:nvSpPr>
        <p:spPr>
          <a:xfrm>
            <a:off x="4966007" y="3908750"/>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3" name="Google Shape;93;p1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08"/>
        <p:cNvGrpSpPr/>
        <p:nvPr/>
      </p:nvGrpSpPr>
      <p:grpSpPr>
        <a:xfrm>
          <a:off x="0" y="0"/>
          <a:ext cx="0" cy="0"/>
          <a:chOff x="0" y="0"/>
          <a:chExt cx="0" cy="0"/>
        </a:xfrm>
      </p:grpSpPr>
      <p:grpSp>
        <p:nvGrpSpPr>
          <p:cNvPr id="109" name="Google Shape;109;p16"/>
          <p:cNvGrpSpPr/>
          <p:nvPr/>
        </p:nvGrpSpPr>
        <p:grpSpPr>
          <a:xfrm>
            <a:off x="396500" y="170424"/>
            <a:ext cx="8360126" cy="4398447"/>
            <a:chOff x="1054783" y="1029605"/>
            <a:chExt cx="7587010" cy="3902100"/>
          </a:xfrm>
        </p:grpSpPr>
        <p:sp>
          <p:nvSpPr>
            <p:cNvPr id="110" name="Google Shape;110;p16"/>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6"/>
          <p:cNvSpPr txBox="1">
            <a:spLocks noGrp="1"/>
          </p:cNvSpPr>
          <p:nvPr>
            <p:ph type="title"/>
          </p:nvPr>
        </p:nvSpPr>
        <p:spPr>
          <a:xfrm>
            <a:off x="720000" y="1448625"/>
            <a:ext cx="22572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3" name="Google Shape;113;p16"/>
          <p:cNvSpPr txBox="1">
            <a:spLocks noGrp="1"/>
          </p:cNvSpPr>
          <p:nvPr>
            <p:ph type="subTitle" idx="1"/>
          </p:nvPr>
        </p:nvSpPr>
        <p:spPr>
          <a:xfrm>
            <a:off x="720176" y="1807975"/>
            <a:ext cx="2257200" cy="2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16"/>
          <p:cNvSpPr txBox="1">
            <a:spLocks noGrp="1"/>
          </p:cNvSpPr>
          <p:nvPr>
            <p:ph type="title" idx="2"/>
          </p:nvPr>
        </p:nvSpPr>
        <p:spPr>
          <a:xfrm>
            <a:off x="3491775" y="1448625"/>
            <a:ext cx="2257500" cy="39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5" name="Google Shape;115;p16"/>
          <p:cNvSpPr txBox="1">
            <a:spLocks noGrp="1"/>
          </p:cNvSpPr>
          <p:nvPr>
            <p:ph type="subTitle" idx="3"/>
          </p:nvPr>
        </p:nvSpPr>
        <p:spPr>
          <a:xfrm>
            <a:off x="3491950" y="1807325"/>
            <a:ext cx="2257500" cy="2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6"/>
          <p:cNvSpPr txBox="1">
            <a:spLocks noGrp="1"/>
          </p:cNvSpPr>
          <p:nvPr>
            <p:ph type="title" idx="4"/>
          </p:nvPr>
        </p:nvSpPr>
        <p:spPr>
          <a:xfrm>
            <a:off x="6162250" y="1448625"/>
            <a:ext cx="2257500" cy="3900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2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7" name="Google Shape;117;p16"/>
          <p:cNvSpPr txBox="1">
            <a:spLocks noGrp="1"/>
          </p:cNvSpPr>
          <p:nvPr>
            <p:ph type="subTitle" idx="5"/>
          </p:nvPr>
        </p:nvSpPr>
        <p:spPr>
          <a:xfrm>
            <a:off x="6162250" y="1808000"/>
            <a:ext cx="2257500" cy="20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16"/>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19" name="Google Shape;119;p16"/>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8" r:id="rId5"/>
    <p:sldLayoutId id="2147483659" r:id="rId6"/>
    <p:sldLayoutId id="2147483662"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7"/>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lt2"/>
                </a:solidFill>
                <a:latin typeface="Quantico"/>
                <a:ea typeface="Quantico"/>
                <a:cs typeface="Quantico"/>
                <a:sym typeface="Quantico"/>
              </a:rPr>
              <a:t>&lt;/</a:t>
            </a:r>
            <a:endParaRPr sz="3600">
              <a:solidFill>
                <a:schemeClr val="lt2"/>
              </a:solidFill>
            </a:endParaRPr>
          </a:p>
        </p:txBody>
      </p:sp>
      <p:sp>
        <p:nvSpPr>
          <p:cNvPr id="218" name="Google Shape;218;p27"/>
          <p:cNvSpPr txBox="1"/>
          <p:nvPr/>
        </p:nvSpPr>
        <p:spPr>
          <a:xfrm>
            <a:off x="5947500" y="25098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endParaRPr>
          </a:p>
        </p:txBody>
      </p:sp>
      <p:sp>
        <p:nvSpPr>
          <p:cNvPr id="219" name="Google Shape;219;p27"/>
          <p:cNvSpPr txBox="1"/>
          <p:nvPr/>
        </p:nvSpPr>
        <p:spPr>
          <a:xfrm>
            <a:off x="7198457" y="1873600"/>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
        <p:nvSpPr>
          <p:cNvPr id="220" name="Google Shape;220;p27"/>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solidFill>
              </a:rPr>
              <a:t>Ayudantía 6:</a:t>
            </a:r>
            <a:br>
              <a:rPr lang="en" dirty="0">
                <a:solidFill>
                  <a:schemeClr val="tx1"/>
                </a:solidFill>
              </a:rPr>
            </a:br>
            <a:r>
              <a:rPr lang="en" dirty="0">
                <a:solidFill>
                  <a:schemeClr val="tx1"/>
                </a:solidFill>
              </a:rPr>
              <a:t>Funciones</a:t>
            </a:r>
            <a:endParaRPr dirty="0">
              <a:solidFill>
                <a:schemeClr val="tx1"/>
              </a:solidFill>
            </a:endParaRPr>
          </a:p>
        </p:txBody>
      </p:sp>
      <p:sp>
        <p:nvSpPr>
          <p:cNvPr id="221" name="Google Shape;221;p27"/>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L" dirty="0"/>
              <a:t>Rolando Rojas</a:t>
            </a:r>
            <a:endParaRPr dirty="0"/>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dk1"/>
                </a:solidFill>
                <a:latin typeface="Source Code Pro"/>
                <a:ea typeface="Source Code Pro"/>
                <a:cs typeface="Source Code Pro"/>
                <a:sym typeface="Source Code Pro"/>
              </a:rPr>
              <a:t>Programación</a:t>
            </a:r>
            <a:endParaRPr sz="1000" dirty="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4983918" cy="2072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dk1"/>
                </a:solidFill>
                <a:latin typeface="Source Code Pro"/>
                <a:ea typeface="Source Code Pro"/>
                <a:cs typeface="Source Code Pro"/>
                <a:sym typeface="Source Code Pro"/>
              </a:rPr>
              <a:t>Universidad Técnica Federico Santa María</a:t>
            </a:r>
            <a:endParaRPr sz="1000" dirty="0">
              <a:solidFill>
                <a:schemeClr val="dk1"/>
              </a:solidFill>
              <a:latin typeface="Source Code Pro"/>
              <a:ea typeface="Source Code Pro"/>
              <a:cs typeface="Source Code Pro"/>
              <a:sym typeface="Source Code Pro"/>
            </a:endParaRPr>
          </a:p>
        </p:txBody>
      </p:sp>
      <p:pic>
        <p:nvPicPr>
          <p:cNvPr id="3" name="Imagen 2" descr="Imagen que contiene Logotipo&#10;&#10;Descripción generada automáticamente">
            <a:extLst>
              <a:ext uri="{FF2B5EF4-FFF2-40B4-BE49-F238E27FC236}">
                <a16:creationId xmlns:a16="http://schemas.microsoft.com/office/drawing/2014/main" id="{C79FC262-98EA-9427-5A5B-8ED04FD2058E}"/>
              </a:ext>
            </a:extLst>
          </p:cNvPr>
          <p:cNvPicPr>
            <a:picLocks noChangeAspect="1"/>
          </p:cNvPicPr>
          <p:nvPr/>
        </p:nvPicPr>
        <p:blipFill>
          <a:blip r:embed="rId3"/>
          <a:stretch>
            <a:fillRect/>
          </a:stretch>
        </p:blipFill>
        <p:spPr>
          <a:xfrm>
            <a:off x="7035457" y="1816340"/>
            <a:ext cx="1542800" cy="746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 </a:t>
            </a:r>
            <a:r>
              <a:rPr lang="en" dirty="0">
                <a:solidFill>
                  <a:schemeClr val="tx1"/>
                </a:solidFill>
              </a:rPr>
              <a:t>Solución ejercicio 1:</a:t>
            </a:r>
            <a:endParaRPr dirty="0"/>
          </a:p>
        </p:txBody>
      </p:sp>
      <p:pic>
        <p:nvPicPr>
          <p:cNvPr id="6" name="Imagen 5">
            <a:extLst>
              <a:ext uri="{FF2B5EF4-FFF2-40B4-BE49-F238E27FC236}">
                <a16:creationId xmlns:a16="http://schemas.microsoft.com/office/drawing/2014/main" id="{548CA4FC-D561-F5DF-4FC2-5CE9CB57783B}"/>
              </a:ext>
            </a:extLst>
          </p:cNvPr>
          <p:cNvPicPr>
            <a:picLocks noChangeAspect="1"/>
          </p:cNvPicPr>
          <p:nvPr/>
        </p:nvPicPr>
        <p:blipFill>
          <a:blip r:embed="rId3"/>
          <a:stretch>
            <a:fillRect/>
          </a:stretch>
        </p:blipFill>
        <p:spPr>
          <a:xfrm>
            <a:off x="2069491" y="1349378"/>
            <a:ext cx="5005017" cy="2827768"/>
          </a:xfrm>
          <a:prstGeom prst="rect">
            <a:avLst/>
          </a:prstGeom>
        </p:spPr>
      </p:pic>
    </p:spTree>
    <p:extLst>
      <p:ext uri="{BB962C8B-B14F-4D97-AF65-F5344CB8AC3E}">
        <p14:creationId xmlns:p14="http://schemas.microsoft.com/office/powerpoint/2010/main" val="295668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 </a:t>
            </a:r>
            <a:r>
              <a:rPr lang="en" dirty="0">
                <a:solidFill>
                  <a:schemeClr val="tx1"/>
                </a:solidFill>
              </a:rPr>
              <a:t>Ejercicio 2: Ruteo</a:t>
            </a:r>
            <a:endParaRPr dirty="0"/>
          </a:p>
        </p:txBody>
      </p:sp>
      <p:pic>
        <p:nvPicPr>
          <p:cNvPr id="3" name="Imagen 2">
            <a:extLst>
              <a:ext uri="{FF2B5EF4-FFF2-40B4-BE49-F238E27FC236}">
                <a16:creationId xmlns:a16="http://schemas.microsoft.com/office/drawing/2014/main" id="{6C8387BD-1534-698C-73E6-BED43949F318}"/>
              </a:ext>
            </a:extLst>
          </p:cNvPr>
          <p:cNvPicPr>
            <a:picLocks noChangeAspect="1"/>
          </p:cNvPicPr>
          <p:nvPr/>
        </p:nvPicPr>
        <p:blipFill>
          <a:blip r:embed="rId3"/>
          <a:stretch>
            <a:fillRect/>
          </a:stretch>
        </p:blipFill>
        <p:spPr>
          <a:xfrm>
            <a:off x="74130" y="1094509"/>
            <a:ext cx="4873936" cy="3713018"/>
          </a:xfrm>
          <a:prstGeom prst="rect">
            <a:avLst/>
          </a:prstGeom>
        </p:spPr>
      </p:pic>
      <p:pic>
        <p:nvPicPr>
          <p:cNvPr id="6" name="Imagen 5">
            <a:extLst>
              <a:ext uri="{FF2B5EF4-FFF2-40B4-BE49-F238E27FC236}">
                <a16:creationId xmlns:a16="http://schemas.microsoft.com/office/drawing/2014/main" id="{FA9571E2-0F28-6965-D5AB-B4B5490975F7}"/>
              </a:ext>
            </a:extLst>
          </p:cNvPr>
          <p:cNvPicPr>
            <a:picLocks noChangeAspect="1"/>
          </p:cNvPicPr>
          <p:nvPr/>
        </p:nvPicPr>
        <p:blipFill rotWithShape="1">
          <a:blip r:embed="rId4"/>
          <a:srcRect r="39286"/>
          <a:stretch/>
        </p:blipFill>
        <p:spPr>
          <a:xfrm>
            <a:off x="4994362" y="852054"/>
            <a:ext cx="4075508" cy="2504844"/>
          </a:xfrm>
          <a:prstGeom prst="rect">
            <a:avLst/>
          </a:prstGeom>
        </p:spPr>
      </p:pic>
      <p:pic>
        <p:nvPicPr>
          <p:cNvPr id="8" name="Imagen 7">
            <a:extLst>
              <a:ext uri="{FF2B5EF4-FFF2-40B4-BE49-F238E27FC236}">
                <a16:creationId xmlns:a16="http://schemas.microsoft.com/office/drawing/2014/main" id="{32BA4ABA-C1F2-7DEA-1A36-599A190FE5AB}"/>
              </a:ext>
            </a:extLst>
          </p:cNvPr>
          <p:cNvPicPr>
            <a:picLocks noChangeAspect="1"/>
          </p:cNvPicPr>
          <p:nvPr/>
        </p:nvPicPr>
        <p:blipFill>
          <a:blip r:embed="rId5"/>
          <a:stretch>
            <a:fillRect/>
          </a:stretch>
        </p:blipFill>
        <p:spPr>
          <a:xfrm>
            <a:off x="5979371" y="3624603"/>
            <a:ext cx="2353003" cy="666843"/>
          </a:xfrm>
          <a:prstGeom prst="rect">
            <a:avLst/>
          </a:prstGeom>
        </p:spPr>
      </p:pic>
    </p:spTree>
    <p:extLst>
      <p:ext uri="{BB962C8B-B14F-4D97-AF65-F5344CB8AC3E}">
        <p14:creationId xmlns:p14="http://schemas.microsoft.com/office/powerpoint/2010/main" val="2135925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 </a:t>
            </a:r>
            <a:r>
              <a:rPr lang="en" dirty="0">
                <a:solidFill>
                  <a:schemeClr val="tx1"/>
                </a:solidFill>
              </a:rPr>
              <a:t>Solución ejercicio 2:</a:t>
            </a:r>
            <a:endParaRPr dirty="0"/>
          </a:p>
        </p:txBody>
      </p:sp>
      <p:sp>
        <p:nvSpPr>
          <p:cNvPr id="3" name="Subtítulo 2">
            <a:extLst>
              <a:ext uri="{FF2B5EF4-FFF2-40B4-BE49-F238E27FC236}">
                <a16:creationId xmlns:a16="http://schemas.microsoft.com/office/drawing/2014/main" id="{2CD1C9E1-4455-E563-EEDB-E15B85235860}"/>
              </a:ext>
            </a:extLst>
          </p:cNvPr>
          <p:cNvSpPr>
            <a:spLocks noGrp="1"/>
          </p:cNvSpPr>
          <p:nvPr>
            <p:ph type="subTitle" idx="1"/>
          </p:nvPr>
        </p:nvSpPr>
        <p:spPr/>
        <p:txBody>
          <a:bodyPr/>
          <a:lstStyle/>
          <a:p>
            <a:endParaRPr lang="es-CL"/>
          </a:p>
        </p:txBody>
      </p:sp>
      <p:pic>
        <p:nvPicPr>
          <p:cNvPr id="6" name="Imagen 5">
            <a:extLst>
              <a:ext uri="{FF2B5EF4-FFF2-40B4-BE49-F238E27FC236}">
                <a16:creationId xmlns:a16="http://schemas.microsoft.com/office/drawing/2014/main" id="{C434509B-B987-83D2-5CF2-5726A85B908F}"/>
              </a:ext>
            </a:extLst>
          </p:cNvPr>
          <p:cNvPicPr>
            <a:picLocks noChangeAspect="1"/>
          </p:cNvPicPr>
          <p:nvPr/>
        </p:nvPicPr>
        <p:blipFill rotWithShape="1">
          <a:blip r:embed="rId3"/>
          <a:srcRect b="36835"/>
          <a:stretch/>
        </p:blipFill>
        <p:spPr>
          <a:xfrm>
            <a:off x="996797" y="1101437"/>
            <a:ext cx="4461894" cy="3454203"/>
          </a:xfrm>
          <a:prstGeom prst="rect">
            <a:avLst/>
          </a:prstGeom>
        </p:spPr>
      </p:pic>
      <p:pic>
        <p:nvPicPr>
          <p:cNvPr id="8" name="Imagen 7">
            <a:extLst>
              <a:ext uri="{FF2B5EF4-FFF2-40B4-BE49-F238E27FC236}">
                <a16:creationId xmlns:a16="http://schemas.microsoft.com/office/drawing/2014/main" id="{CF0FB96F-5A93-18C8-59FB-FD344B381D51}"/>
              </a:ext>
            </a:extLst>
          </p:cNvPr>
          <p:cNvPicPr>
            <a:picLocks noChangeAspect="1"/>
          </p:cNvPicPr>
          <p:nvPr/>
        </p:nvPicPr>
        <p:blipFill>
          <a:blip r:embed="rId4"/>
          <a:stretch>
            <a:fillRect/>
          </a:stretch>
        </p:blipFill>
        <p:spPr>
          <a:xfrm>
            <a:off x="5868534" y="3907850"/>
            <a:ext cx="2353003" cy="647790"/>
          </a:xfrm>
          <a:prstGeom prst="rect">
            <a:avLst/>
          </a:prstGeom>
        </p:spPr>
      </p:pic>
    </p:spTree>
    <p:extLst>
      <p:ext uri="{BB962C8B-B14F-4D97-AF65-F5344CB8AC3E}">
        <p14:creationId xmlns:p14="http://schemas.microsoft.com/office/powerpoint/2010/main" val="1648332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325582" y="1381419"/>
            <a:ext cx="2037606" cy="11064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accent2"/>
                </a:solidFill>
              </a:rPr>
              <a:t>&lt;/ </a:t>
            </a:r>
            <a:br>
              <a:rPr lang="en" sz="2800" dirty="0">
                <a:solidFill>
                  <a:schemeClr val="accent2"/>
                </a:solidFill>
              </a:rPr>
            </a:br>
            <a:r>
              <a:rPr lang="en" sz="2800" dirty="0">
                <a:solidFill>
                  <a:schemeClr val="tx1"/>
                </a:solidFill>
              </a:rPr>
              <a:t>Ejercicio 3: Ruteo</a:t>
            </a:r>
            <a:endParaRPr sz="2800" dirty="0"/>
          </a:p>
        </p:txBody>
      </p:sp>
      <p:pic>
        <p:nvPicPr>
          <p:cNvPr id="4" name="Imagen 3">
            <a:extLst>
              <a:ext uri="{FF2B5EF4-FFF2-40B4-BE49-F238E27FC236}">
                <a16:creationId xmlns:a16="http://schemas.microsoft.com/office/drawing/2014/main" id="{8C922B61-FDE0-14C4-D926-DE5A7B2623F1}"/>
              </a:ext>
            </a:extLst>
          </p:cNvPr>
          <p:cNvPicPr>
            <a:picLocks noChangeAspect="1"/>
          </p:cNvPicPr>
          <p:nvPr/>
        </p:nvPicPr>
        <p:blipFill>
          <a:blip r:embed="rId3"/>
          <a:stretch>
            <a:fillRect/>
          </a:stretch>
        </p:blipFill>
        <p:spPr>
          <a:xfrm>
            <a:off x="2245424" y="83517"/>
            <a:ext cx="3116285" cy="4976466"/>
          </a:xfrm>
          <a:prstGeom prst="rect">
            <a:avLst/>
          </a:prstGeom>
        </p:spPr>
      </p:pic>
      <p:pic>
        <p:nvPicPr>
          <p:cNvPr id="7" name="Imagen 6">
            <a:extLst>
              <a:ext uri="{FF2B5EF4-FFF2-40B4-BE49-F238E27FC236}">
                <a16:creationId xmlns:a16="http://schemas.microsoft.com/office/drawing/2014/main" id="{608680BA-D88A-D442-875C-B992E3CF37D5}"/>
              </a:ext>
            </a:extLst>
          </p:cNvPr>
          <p:cNvPicPr>
            <a:picLocks noChangeAspect="1"/>
          </p:cNvPicPr>
          <p:nvPr/>
        </p:nvPicPr>
        <p:blipFill>
          <a:blip r:embed="rId4"/>
          <a:stretch>
            <a:fillRect/>
          </a:stretch>
        </p:blipFill>
        <p:spPr>
          <a:xfrm>
            <a:off x="6100598" y="3534548"/>
            <a:ext cx="2353003" cy="666843"/>
          </a:xfrm>
          <a:prstGeom prst="rect">
            <a:avLst/>
          </a:prstGeom>
        </p:spPr>
      </p:pic>
      <p:pic>
        <p:nvPicPr>
          <p:cNvPr id="3" name="Imagen 2">
            <a:extLst>
              <a:ext uri="{FF2B5EF4-FFF2-40B4-BE49-F238E27FC236}">
                <a16:creationId xmlns:a16="http://schemas.microsoft.com/office/drawing/2014/main" id="{8CFC8FFF-327C-0344-B05D-4D8B2D152488}"/>
              </a:ext>
            </a:extLst>
          </p:cNvPr>
          <p:cNvPicPr>
            <a:picLocks noChangeAspect="1"/>
          </p:cNvPicPr>
          <p:nvPr/>
        </p:nvPicPr>
        <p:blipFill>
          <a:blip r:embed="rId5"/>
          <a:stretch>
            <a:fillRect/>
          </a:stretch>
        </p:blipFill>
        <p:spPr>
          <a:xfrm>
            <a:off x="5410201" y="410803"/>
            <a:ext cx="3733799" cy="2806196"/>
          </a:xfrm>
          <a:prstGeom prst="rect">
            <a:avLst/>
          </a:prstGeom>
        </p:spPr>
      </p:pic>
    </p:spTree>
    <p:extLst>
      <p:ext uri="{BB962C8B-B14F-4D97-AF65-F5344CB8AC3E}">
        <p14:creationId xmlns:p14="http://schemas.microsoft.com/office/powerpoint/2010/main" val="3974969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569268" y="1256212"/>
            <a:ext cx="2408108" cy="1570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 </a:t>
            </a:r>
            <a:r>
              <a:rPr lang="en" dirty="0">
                <a:solidFill>
                  <a:schemeClr val="tx1"/>
                </a:solidFill>
              </a:rPr>
              <a:t>Solución ejercicio 3:</a:t>
            </a:r>
            <a:endParaRPr dirty="0"/>
          </a:p>
        </p:txBody>
      </p:sp>
      <p:pic>
        <p:nvPicPr>
          <p:cNvPr id="6" name="Imagen 5">
            <a:extLst>
              <a:ext uri="{FF2B5EF4-FFF2-40B4-BE49-F238E27FC236}">
                <a16:creationId xmlns:a16="http://schemas.microsoft.com/office/drawing/2014/main" id="{23905249-C27A-CCEF-1766-8E5C746EC58A}"/>
              </a:ext>
            </a:extLst>
          </p:cNvPr>
          <p:cNvPicPr>
            <a:picLocks noChangeAspect="1"/>
          </p:cNvPicPr>
          <p:nvPr/>
        </p:nvPicPr>
        <p:blipFill>
          <a:blip r:embed="rId3"/>
          <a:stretch>
            <a:fillRect/>
          </a:stretch>
        </p:blipFill>
        <p:spPr>
          <a:xfrm>
            <a:off x="3128096" y="0"/>
            <a:ext cx="3857625" cy="5143500"/>
          </a:xfrm>
          <a:prstGeom prst="rect">
            <a:avLst/>
          </a:prstGeom>
        </p:spPr>
      </p:pic>
      <p:pic>
        <p:nvPicPr>
          <p:cNvPr id="8" name="Imagen 7">
            <a:extLst>
              <a:ext uri="{FF2B5EF4-FFF2-40B4-BE49-F238E27FC236}">
                <a16:creationId xmlns:a16="http://schemas.microsoft.com/office/drawing/2014/main" id="{2F469CBB-4BC9-C0C0-E7B8-8728578DDA19}"/>
              </a:ext>
            </a:extLst>
          </p:cNvPr>
          <p:cNvPicPr>
            <a:picLocks noChangeAspect="1"/>
          </p:cNvPicPr>
          <p:nvPr/>
        </p:nvPicPr>
        <p:blipFill>
          <a:blip r:embed="rId4"/>
          <a:stretch>
            <a:fillRect/>
          </a:stretch>
        </p:blipFill>
        <p:spPr>
          <a:xfrm>
            <a:off x="7424677" y="4107420"/>
            <a:ext cx="1338767" cy="466312"/>
          </a:xfrm>
          <a:prstGeom prst="rect">
            <a:avLst/>
          </a:prstGeom>
        </p:spPr>
      </p:pic>
    </p:spTree>
    <p:extLst>
      <p:ext uri="{BB962C8B-B14F-4D97-AF65-F5344CB8AC3E}">
        <p14:creationId xmlns:p14="http://schemas.microsoft.com/office/powerpoint/2010/main" val="466249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573233" y="472474"/>
            <a:ext cx="8160328" cy="15168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err="1">
                <a:solidFill>
                  <a:schemeClr val="tx1"/>
                </a:solidFill>
              </a:rPr>
              <a:t>Próxima</a:t>
            </a:r>
            <a:r>
              <a:rPr lang="en-US" sz="3600" dirty="0">
                <a:solidFill>
                  <a:schemeClr val="tx1"/>
                </a:solidFill>
              </a:rPr>
              <a:t> </a:t>
            </a:r>
            <a:r>
              <a:rPr lang="en-US" sz="3600" dirty="0" err="1">
                <a:solidFill>
                  <a:schemeClr val="tx1"/>
                </a:solidFill>
              </a:rPr>
              <a:t>semana</a:t>
            </a:r>
            <a:r>
              <a:rPr lang="en-US" sz="3600" dirty="0">
                <a:solidFill>
                  <a:schemeClr val="tx1"/>
                </a:solidFill>
              </a:rPr>
              <a:t>: </a:t>
            </a:r>
            <a:br>
              <a:rPr lang="en-US" sz="3600" dirty="0">
                <a:solidFill>
                  <a:schemeClr val="tx1"/>
                </a:solidFill>
              </a:rPr>
            </a:br>
            <a:r>
              <a:rPr lang="en-US" sz="3600" dirty="0" err="1">
                <a:solidFill>
                  <a:srgbClr val="FFC000"/>
                </a:solidFill>
              </a:rPr>
              <a:t>Precertamen</a:t>
            </a:r>
            <a:r>
              <a:rPr lang="en-US" sz="3600" dirty="0">
                <a:solidFill>
                  <a:srgbClr val="FFC000"/>
                </a:solidFill>
              </a:rPr>
              <a:t> </a:t>
            </a:r>
            <a:r>
              <a:rPr lang="en-US" sz="3600" dirty="0" err="1">
                <a:solidFill>
                  <a:srgbClr val="FFC000"/>
                </a:solidFill>
              </a:rPr>
              <a:t>en</a:t>
            </a:r>
            <a:r>
              <a:rPr lang="en-US" sz="3600" dirty="0">
                <a:solidFill>
                  <a:srgbClr val="FFC000"/>
                </a:solidFill>
              </a:rPr>
              <a:t> </a:t>
            </a:r>
            <a:r>
              <a:rPr lang="en-US" sz="3600" dirty="0" err="1">
                <a:solidFill>
                  <a:srgbClr val="FFC000"/>
                </a:solidFill>
              </a:rPr>
              <a:t>horario</a:t>
            </a:r>
            <a:r>
              <a:rPr lang="en-US" sz="3600" dirty="0">
                <a:solidFill>
                  <a:srgbClr val="FFC000"/>
                </a:solidFill>
              </a:rPr>
              <a:t> de </a:t>
            </a:r>
            <a:r>
              <a:rPr lang="en-US" sz="3600" dirty="0" err="1">
                <a:solidFill>
                  <a:srgbClr val="FFC000"/>
                </a:solidFill>
              </a:rPr>
              <a:t>ayudantía</a:t>
            </a:r>
            <a:endParaRPr sz="2400" dirty="0">
              <a:solidFill>
                <a:srgbClr val="FFC000"/>
              </a:solidFill>
            </a:endParaRPr>
          </a:p>
        </p:txBody>
      </p:sp>
      <p:pic>
        <p:nvPicPr>
          <p:cNvPr id="6" name="Imagen 5" descr="Imagen borrosa de un perro&#10;&#10;Descripción generada automáticamente con confianza baja">
            <a:extLst>
              <a:ext uri="{FF2B5EF4-FFF2-40B4-BE49-F238E27FC236}">
                <a16:creationId xmlns:a16="http://schemas.microsoft.com/office/drawing/2014/main" id="{C718628D-B42A-7A3D-204A-8423426AF3D7}"/>
              </a:ext>
            </a:extLst>
          </p:cNvPr>
          <p:cNvPicPr>
            <a:picLocks noChangeAspect="1"/>
          </p:cNvPicPr>
          <p:nvPr/>
        </p:nvPicPr>
        <p:blipFill>
          <a:blip r:embed="rId3"/>
          <a:stretch>
            <a:fillRect/>
          </a:stretch>
        </p:blipFill>
        <p:spPr>
          <a:xfrm>
            <a:off x="2790825" y="1779442"/>
            <a:ext cx="3562350" cy="2438400"/>
          </a:xfrm>
          <a:prstGeom prst="rect">
            <a:avLst/>
          </a:prstGeom>
        </p:spPr>
      </p:pic>
    </p:spTree>
    <p:extLst>
      <p:ext uri="{BB962C8B-B14F-4D97-AF65-F5344CB8AC3E}">
        <p14:creationId xmlns:p14="http://schemas.microsoft.com/office/powerpoint/2010/main" val="3006644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208" name="Google Shape;208;p27"/>
          <p:cNvGrpSpPr/>
          <p:nvPr/>
        </p:nvGrpSpPr>
        <p:grpSpPr>
          <a:xfrm>
            <a:off x="772525" y="72662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7"/>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lt2"/>
                </a:solidFill>
                <a:latin typeface="Quantico"/>
                <a:ea typeface="Quantico"/>
                <a:cs typeface="Quantico"/>
                <a:sym typeface="Quantico"/>
              </a:rPr>
              <a:t>&lt;/</a:t>
            </a:r>
            <a:endParaRPr sz="3600">
              <a:solidFill>
                <a:schemeClr val="lt2"/>
              </a:solidFill>
            </a:endParaRPr>
          </a:p>
        </p:txBody>
      </p:sp>
      <p:sp>
        <p:nvSpPr>
          <p:cNvPr id="218" name="Google Shape;218;p27"/>
          <p:cNvSpPr txBox="1"/>
          <p:nvPr/>
        </p:nvSpPr>
        <p:spPr>
          <a:xfrm>
            <a:off x="5947500" y="25098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endParaRPr>
          </a:p>
        </p:txBody>
      </p:sp>
      <p:sp>
        <p:nvSpPr>
          <p:cNvPr id="219" name="Google Shape;219;p27"/>
          <p:cNvSpPr txBox="1"/>
          <p:nvPr/>
        </p:nvSpPr>
        <p:spPr>
          <a:xfrm>
            <a:off x="7198457" y="1873600"/>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
        <p:nvSpPr>
          <p:cNvPr id="220" name="Google Shape;220;p27"/>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tx1"/>
                </a:solidFill>
              </a:rPr>
              <a:t>Ayudantía 6:</a:t>
            </a:r>
            <a:br>
              <a:rPr lang="en" dirty="0">
                <a:solidFill>
                  <a:schemeClr val="tx1"/>
                </a:solidFill>
              </a:rPr>
            </a:br>
            <a:r>
              <a:rPr lang="en" dirty="0">
                <a:solidFill>
                  <a:schemeClr val="tx1"/>
                </a:solidFill>
              </a:rPr>
              <a:t>Funciones</a:t>
            </a:r>
            <a:endParaRPr dirty="0">
              <a:solidFill>
                <a:schemeClr val="tx1"/>
              </a:solidFill>
            </a:endParaRPr>
          </a:p>
        </p:txBody>
      </p:sp>
      <p:sp>
        <p:nvSpPr>
          <p:cNvPr id="221" name="Google Shape;221;p27"/>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CL" dirty="0"/>
              <a:t>Rolando Rojas</a:t>
            </a:r>
            <a:endParaRPr dirty="0"/>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dk1"/>
                </a:solidFill>
                <a:latin typeface="Source Code Pro"/>
                <a:ea typeface="Source Code Pro"/>
                <a:cs typeface="Source Code Pro"/>
                <a:sym typeface="Source Code Pro"/>
              </a:rPr>
              <a:t>Programación</a:t>
            </a:r>
            <a:endParaRPr sz="1000" dirty="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4983918" cy="20721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dk1"/>
                </a:solidFill>
                <a:latin typeface="Source Code Pro"/>
                <a:ea typeface="Source Code Pro"/>
                <a:cs typeface="Source Code Pro"/>
                <a:sym typeface="Source Code Pro"/>
              </a:rPr>
              <a:t>Universidad Técnica Federico Santa María</a:t>
            </a:r>
            <a:endParaRPr sz="1000" dirty="0">
              <a:solidFill>
                <a:schemeClr val="dk1"/>
              </a:solidFill>
              <a:latin typeface="Source Code Pro"/>
              <a:ea typeface="Source Code Pro"/>
              <a:cs typeface="Source Code Pro"/>
              <a:sym typeface="Source Code Pro"/>
            </a:endParaRPr>
          </a:p>
        </p:txBody>
      </p:sp>
      <p:sp>
        <p:nvSpPr>
          <p:cNvPr id="2" name="Google Shape;550;p46">
            <a:extLst>
              <a:ext uri="{FF2B5EF4-FFF2-40B4-BE49-F238E27FC236}">
                <a16:creationId xmlns:a16="http://schemas.microsoft.com/office/drawing/2014/main" id="{019E3164-4F48-2494-47B7-8FF96DF4C268}"/>
              </a:ext>
            </a:extLst>
          </p:cNvPr>
          <p:cNvSpPr txBox="1">
            <a:spLocks/>
          </p:cNvSpPr>
          <p:nvPr/>
        </p:nvSpPr>
        <p:spPr>
          <a:xfrm>
            <a:off x="888325" y="3481400"/>
            <a:ext cx="3294600" cy="60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Source Code Pro"/>
              <a:buNone/>
              <a:defRPr sz="15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2800"/>
              <a:buFont typeface="Source Code Pro"/>
              <a:buNone/>
              <a:defRPr sz="2800" b="0" i="0" u="none" strike="noStrike" cap="none">
                <a:solidFill>
                  <a:schemeClr val="dk1"/>
                </a:solidFill>
                <a:latin typeface="Source Code Pro"/>
                <a:ea typeface="Source Code Pro"/>
                <a:cs typeface="Source Code Pro"/>
                <a:sym typeface="Source Code Pro"/>
              </a:defRPr>
            </a:lvl9pPr>
          </a:lstStyle>
          <a:p>
            <a:pPr marL="0" indent="0">
              <a:buSzPts val="1100"/>
              <a:buFont typeface="Arial"/>
              <a:buNone/>
            </a:pPr>
            <a:r>
              <a:rPr lang="en-US" b="1" dirty="0"/>
              <a:t>¿</a:t>
            </a:r>
            <a:r>
              <a:rPr lang="en-US" b="1" dirty="0" err="1"/>
              <a:t>Dudas</a:t>
            </a:r>
            <a:r>
              <a:rPr lang="en-US" b="1" dirty="0"/>
              <a:t>?</a:t>
            </a:r>
          </a:p>
          <a:p>
            <a:pPr marL="0" indent="0">
              <a:buSzPts val="1100"/>
              <a:buFont typeface="Arial"/>
              <a:buNone/>
            </a:pPr>
            <a:r>
              <a:rPr lang="en-US" sz="1200" dirty="0"/>
              <a:t>rolando.rojass@usm.cl</a:t>
            </a:r>
          </a:p>
        </p:txBody>
      </p:sp>
      <p:pic>
        <p:nvPicPr>
          <p:cNvPr id="3" name="Imagen 2" descr="Imagen que contiene Logotipo&#10;&#10;Descripción generada automáticamente">
            <a:extLst>
              <a:ext uri="{FF2B5EF4-FFF2-40B4-BE49-F238E27FC236}">
                <a16:creationId xmlns:a16="http://schemas.microsoft.com/office/drawing/2014/main" id="{0228F13B-1299-2D1F-B0A2-2982DF5C88A6}"/>
              </a:ext>
            </a:extLst>
          </p:cNvPr>
          <p:cNvPicPr>
            <a:picLocks noChangeAspect="1"/>
          </p:cNvPicPr>
          <p:nvPr/>
        </p:nvPicPr>
        <p:blipFill>
          <a:blip r:embed="rId3"/>
          <a:stretch>
            <a:fillRect/>
          </a:stretch>
        </p:blipFill>
        <p:spPr>
          <a:xfrm>
            <a:off x="7035457" y="1816340"/>
            <a:ext cx="1542800" cy="746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411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ctrTitle"/>
          </p:nvPr>
        </p:nvSpPr>
        <p:spPr>
          <a:xfrm>
            <a:off x="1114015" y="1879714"/>
            <a:ext cx="3608149"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Introducción a Funciones</a:t>
            </a:r>
            <a:endParaRPr dirty="0"/>
          </a:p>
        </p:txBody>
      </p:sp>
      <p:sp>
        <p:nvSpPr>
          <p:cNvPr id="238" name="Google Shape;238;p29"/>
          <p:cNvSpPr txBox="1">
            <a:spLocks noGrp="1"/>
          </p:cNvSpPr>
          <p:nvPr>
            <p:ph type="title" idx="2"/>
          </p:nvPr>
        </p:nvSpPr>
        <p:spPr>
          <a:xfrm>
            <a:off x="1113997" y="1269525"/>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r>
              <a:rPr lang="en">
                <a:solidFill>
                  <a:schemeClr val="accent2"/>
                </a:solidFill>
              </a:rPr>
              <a:t>}</a:t>
            </a:r>
            <a:endParaRPr>
              <a:solidFill>
                <a:schemeClr val="accent2"/>
              </a:solidFill>
            </a:endParaRPr>
          </a:p>
        </p:txBody>
      </p:sp>
      <p:sp>
        <p:nvSpPr>
          <p:cNvPr id="239" name="Google Shape;239;p29"/>
          <p:cNvSpPr txBox="1">
            <a:spLocks noGrp="1"/>
          </p:cNvSpPr>
          <p:nvPr>
            <p:ph type="ctrTitle" idx="3"/>
          </p:nvPr>
        </p:nvSpPr>
        <p:spPr>
          <a:xfrm>
            <a:off x="1114007" y="2892814"/>
            <a:ext cx="3456877"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Estructura de Funciones</a:t>
            </a:r>
            <a:endParaRPr dirty="0"/>
          </a:p>
        </p:txBody>
      </p:sp>
      <p:sp>
        <p:nvSpPr>
          <p:cNvPr id="240" name="Google Shape;240;p29"/>
          <p:cNvSpPr txBox="1">
            <a:spLocks noGrp="1"/>
          </p:cNvSpPr>
          <p:nvPr>
            <p:ph type="title" idx="4"/>
          </p:nvPr>
        </p:nvSpPr>
        <p:spPr>
          <a:xfrm>
            <a:off x="1113997" y="2283824"/>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41" name="Google Shape;241;p29"/>
          <p:cNvSpPr txBox="1">
            <a:spLocks noGrp="1"/>
          </p:cNvSpPr>
          <p:nvPr>
            <p:ph type="ctrTitle" idx="5"/>
          </p:nvPr>
        </p:nvSpPr>
        <p:spPr>
          <a:xfrm>
            <a:off x="1113449" y="3819382"/>
            <a:ext cx="3457992" cy="4918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Uso de Funciones</a:t>
            </a:r>
            <a:endParaRPr dirty="0"/>
          </a:p>
        </p:txBody>
      </p:sp>
      <p:sp>
        <p:nvSpPr>
          <p:cNvPr id="242" name="Google Shape;242;p29"/>
          <p:cNvSpPr txBox="1">
            <a:spLocks noGrp="1"/>
          </p:cNvSpPr>
          <p:nvPr>
            <p:ph type="title" idx="6"/>
          </p:nvPr>
        </p:nvSpPr>
        <p:spPr>
          <a:xfrm>
            <a:off x="1113998" y="3298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solidFill>
                <a:schemeClr val="accent2"/>
              </a:solidFill>
            </a:endParaRPr>
          </a:p>
        </p:txBody>
      </p:sp>
      <p:sp>
        <p:nvSpPr>
          <p:cNvPr id="243" name="Google Shape;243;p29"/>
          <p:cNvSpPr txBox="1">
            <a:spLocks noGrp="1"/>
          </p:cNvSpPr>
          <p:nvPr>
            <p:ph type="title" idx="7"/>
          </p:nvPr>
        </p:nvSpPr>
        <p:spPr>
          <a:xfrm>
            <a:off x="4965997" y="1270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solidFill>
                <a:schemeClr val="accent2"/>
              </a:solidFill>
            </a:endParaRPr>
          </a:p>
        </p:txBody>
      </p:sp>
      <p:sp>
        <p:nvSpPr>
          <p:cNvPr id="244" name="Google Shape;244;p29"/>
          <p:cNvSpPr txBox="1">
            <a:spLocks noGrp="1"/>
          </p:cNvSpPr>
          <p:nvPr>
            <p:ph type="ctrTitle" idx="8"/>
          </p:nvPr>
        </p:nvSpPr>
        <p:spPr>
          <a:xfrm>
            <a:off x="4966007" y="1879725"/>
            <a:ext cx="360815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Modularidad y reuso </a:t>
            </a:r>
            <a:endParaRPr dirty="0"/>
          </a:p>
        </p:txBody>
      </p:sp>
      <p:sp>
        <p:nvSpPr>
          <p:cNvPr id="245" name="Google Shape;245;p29"/>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&lt;/ </a:t>
            </a:r>
            <a:r>
              <a:rPr lang="en" dirty="0"/>
              <a:t>Temas a tratar</a:t>
            </a:r>
            <a:endParaRPr dirty="0"/>
          </a:p>
        </p:txBody>
      </p:sp>
      <p:sp>
        <p:nvSpPr>
          <p:cNvPr id="246" name="Google Shape;246;p29"/>
          <p:cNvSpPr txBox="1">
            <a:spLocks noGrp="1"/>
          </p:cNvSpPr>
          <p:nvPr>
            <p:ph type="ctrTitle" idx="13"/>
          </p:nvPr>
        </p:nvSpPr>
        <p:spPr>
          <a:xfrm>
            <a:off x="4964795" y="2830415"/>
            <a:ext cx="3851989" cy="44839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Ejemplos</a:t>
            </a:r>
            <a:endParaRPr dirty="0"/>
          </a:p>
        </p:txBody>
      </p:sp>
      <p:sp>
        <p:nvSpPr>
          <p:cNvPr id="247" name="Google Shape;247;p29"/>
          <p:cNvSpPr txBox="1">
            <a:spLocks noGrp="1"/>
          </p:cNvSpPr>
          <p:nvPr>
            <p:ph type="title" idx="14"/>
          </p:nvPr>
        </p:nvSpPr>
        <p:spPr>
          <a:xfrm>
            <a:off x="4964795" y="222141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a:t>
            </a:r>
            <a:r>
              <a:rPr lang="en" dirty="0"/>
              <a:t>05}</a:t>
            </a:r>
            <a:endParaRPr dirty="0">
              <a:solidFill>
                <a:schemeClr val="accent2"/>
              </a:solidFill>
            </a:endParaRPr>
          </a:p>
        </p:txBody>
      </p:sp>
      <p:sp>
        <p:nvSpPr>
          <p:cNvPr id="248" name="Google Shape;248;p29"/>
          <p:cNvSpPr txBox="1">
            <a:spLocks noGrp="1"/>
          </p:cNvSpPr>
          <p:nvPr>
            <p:ph type="title" idx="15"/>
          </p:nvPr>
        </p:nvSpPr>
        <p:spPr>
          <a:xfrm>
            <a:off x="4964795" y="337700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solidFill>
                <a:schemeClr val="accent2"/>
              </a:solidFill>
            </a:endParaRPr>
          </a:p>
        </p:txBody>
      </p:sp>
      <p:sp>
        <p:nvSpPr>
          <p:cNvPr id="249" name="Google Shape;249;p29"/>
          <p:cNvSpPr txBox="1">
            <a:spLocks noGrp="1"/>
          </p:cNvSpPr>
          <p:nvPr>
            <p:ph type="ctrTitle" idx="16"/>
          </p:nvPr>
        </p:nvSpPr>
        <p:spPr>
          <a:xfrm>
            <a:off x="4966007" y="3908750"/>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Ejercicios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en" dirty="0">
                <a:solidFill>
                  <a:schemeClr val="tx1"/>
                </a:solidFill>
              </a:rPr>
              <a:t>Introducción a Funciones</a:t>
            </a:r>
            <a:endParaRPr dirty="0"/>
          </a:p>
        </p:txBody>
      </p:sp>
      <p:sp>
        <p:nvSpPr>
          <p:cNvPr id="297" name="Google Shape;297;p33"/>
          <p:cNvSpPr txBox="1">
            <a:spLocks noGrp="1"/>
          </p:cNvSpPr>
          <p:nvPr>
            <p:ph type="subTitle" idx="1"/>
          </p:nvPr>
        </p:nvSpPr>
        <p:spPr>
          <a:xfrm>
            <a:off x="422621" y="1109678"/>
            <a:ext cx="4516524" cy="34222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sz="1600" i="1" dirty="0"/>
              <a:t>En programación, una función es un bloque de código que realiza una tarea específica cuando se llama. Se define con un nombre que la identifica y, opcionalmente, puede aceptar parámetros de entrada que permiten modificar su comportamiento. Una función puede devolver un valor como resultado de su ejecución mediante la palabra clave </a:t>
            </a:r>
            <a:r>
              <a:rPr lang="es-CL" sz="1600" b="1" i="1" dirty="0" err="1"/>
              <a:t>return</a:t>
            </a:r>
            <a:r>
              <a:rPr lang="es-CL" sz="1600" i="1" dirty="0"/>
              <a:t>. Si no se especifica un valor de retorno, la función devuelve </a:t>
            </a:r>
            <a:r>
              <a:rPr lang="es-CL" sz="1600" b="1" i="1" dirty="0" err="1"/>
              <a:t>None</a:t>
            </a:r>
            <a:r>
              <a:rPr lang="es-CL" sz="1600" i="1" dirty="0"/>
              <a:t> por defecto.</a:t>
            </a:r>
          </a:p>
        </p:txBody>
      </p:sp>
      <p:sp>
        <p:nvSpPr>
          <p:cNvPr id="2" name="Google Shape;297;p33">
            <a:extLst>
              <a:ext uri="{FF2B5EF4-FFF2-40B4-BE49-F238E27FC236}">
                <a16:creationId xmlns:a16="http://schemas.microsoft.com/office/drawing/2014/main" id="{D1A43B65-9027-652C-5BED-47605B465359}"/>
              </a:ext>
            </a:extLst>
          </p:cNvPr>
          <p:cNvSpPr txBox="1">
            <a:spLocks/>
          </p:cNvSpPr>
          <p:nvPr/>
        </p:nvSpPr>
        <p:spPr>
          <a:xfrm>
            <a:off x="4821326" y="1801825"/>
            <a:ext cx="3900053" cy="1821139"/>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Source Code Pro"/>
              <a:buNone/>
              <a:defRPr sz="12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9pPr>
          </a:lstStyle>
          <a:p>
            <a:pPr marL="0" indent="0" algn="ctr"/>
            <a:r>
              <a:rPr lang="en-US" sz="1800" i="1" dirty="0">
                <a:solidFill>
                  <a:srgbClr val="FFC000"/>
                </a:solidFill>
              </a:rPr>
              <a:t>def</a:t>
            </a:r>
            <a:r>
              <a:rPr lang="en-US" sz="1800" i="1" dirty="0">
                <a:solidFill>
                  <a:schemeClr val="tx1"/>
                </a:solidFill>
              </a:rPr>
              <a:t>(</a:t>
            </a:r>
            <a:r>
              <a:rPr lang="en-US" sz="1800" i="1" dirty="0" err="1">
                <a:solidFill>
                  <a:schemeClr val="tx1"/>
                </a:solidFill>
              </a:rPr>
              <a:t>parametroA,parametroB</a:t>
            </a:r>
            <a:r>
              <a:rPr lang="en-US" sz="1800" i="1" dirty="0">
                <a:solidFill>
                  <a:schemeClr val="tx1"/>
                </a:solidFill>
              </a:rPr>
              <a:t>):</a:t>
            </a:r>
          </a:p>
          <a:p>
            <a:pPr marL="0" indent="0"/>
            <a:r>
              <a:rPr lang="en-US" sz="1800" i="1" dirty="0">
                <a:solidFill>
                  <a:schemeClr val="tx1"/>
                </a:solidFill>
              </a:rPr>
              <a:t>	…</a:t>
            </a:r>
            <a:r>
              <a:rPr lang="en-US" sz="1800" i="1" dirty="0" err="1">
                <a:solidFill>
                  <a:schemeClr val="tx1"/>
                </a:solidFill>
              </a:rPr>
              <a:t>codigo</a:t>
            </a:r>
            <a:endParaRPr lang="en-US" sz="1800" i="1" dirty="0">
              <a:solidFill>
                <a:schemeClr val="tx1"/>
              </a:solidFill>
            </a:endParaRPr>
          </a:p>
          <a:p>
            <a:pPr marL="0" indent="0"/>
            <a:r>
              <a:rPr lang="en-US" sz="1800" i="1" dirty="0">
                <a:solidFill>
                  <a:schemeClr val="tx1"/>
                </a:solidFill>
              </a:rPr>
              <a:t>	…</a:t>
            </a:r>
            <a:r>
              <a:rPr lang="en-US" sz="1800" i="1" dirty="0" err="1">
                <a:solidFill>
                  <a:schemeClr val="tx1"/>
                </a:solidFill>
              </a:rPr>
              <a:t>codigo</a:t>
            </a:r>
            <a:endParaRPr lang="en-US" sz="1800" i="1" dirty="0">
              <a:solidFill>
                <a:schemeClr val="tx1"/>
              </a:solidFill>
            </a:endParaRPr>
          </a:p>
          <a:p>
            <a:pPr marL="0" indent="0"/>
            <a:r>
              <a:rPr lang="en-US" sz="1800" i="1" dirty="0">
                <a:solidFill>
                  <a:schemeClr val="tx1"/>
                </a:solidFill>
              </a:rPr>
              <a:t>	…</a:t>
            </a:r>
            <a:r>
              <a:rPr lang="en-US" sz="1800" i="1" dirty="0" err="1">
                <a:solidFill>
                  <a:schemeClr val="tx1"/>
                </a:solidFill>
              </a:rPr>
              <a:t>codigo</a:t>
            </a:r>
            <a:endParaRPr lang="en-US" sz="1800" i="1" dirty="0">
              <a:solidFill>
                <a:schemeClr val="tx1"/>
              </a:solidFill>
            </a:endParaRPr>
          </a:p>
          <a:p>
            <a:pPr marL="0" indent="0"/>
            <a:r>
              <a:rPr lang="en-US" sz="1800" i="1" dirty="0">
                <a:solidFill>
                  <a:schemeClr val="tx1"/>
                </a:solidFill>
              </a:rPr>
              <a:t>	</a:t>
            </a:r>
            <a:r>
              <a:rPr lang="en-US" sz="1800" i="1" dirty="0">
                <a:solidFill>
                  <a:srgbClr val="FFC000"/>
                </a:solidFill>
              </a:rPr>
              <a:t>return</a:t>
            </a:r>
            <a:r>
              <a:rPr lang="en-US" sz="1800" i="1" dirty="0">
                <a:solidFill>
                  <a:schemeClr val="tx1"/>
                </a:solidFill>
              </a:rPr>
              <a:t> </a:t>
            </a:r>
            <a:r>
              <a:rPr lang="en-US" sz="1800" i="1" dirty="0" err="1">
                <a:solidFill>
                  <a:schemeClr val="tx1"/>
                </a:solidFill>
              </a:rPr>
              <a:t>variableA</a:t>
            </a:r>
            <a:endParaRPr lang="es-CL" sz="1800" i="1" dirty="0">
              <a:solidFill>
                <a:schemeClr val="tx1"/>
              </a:solidFill>
            </a:endParaRPr>
          </a:p>
        </p:txBody>
      </p:sp>
    </p:spTree>
    <p:extLst>
      <p:ext uri="{BB962C8B-B14F-4D97-AF65-F5344CB8AC3E}">
        <p14:creationId xmlns:p14="http://schemas.microsoft.com/office/powerpoint/2010/main" val="181647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20000" y="307254"/>
            <a:ext cx="7704000" cy="3890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 </a:t>
            </a:r>
            <a:r>
              <a:rPr lang="en" sz="2800" dirty="0">
                <a:solidFill>
                  <a:schemeClr val="tx1"/>
                </a:solidFill>
              </a:rPr>
              <a:t>Estructura de funciones</a:t>
            </a:r>
            <a:endParaRPr dirty="0"/>
          </a:p>
        </p:txBody>
      </p:sp>
      <p:sp>
        <p:nvSpPr>
          <p:cNvPr id="297" name="Google Shape;297;p33"/>
          <p:cNvSpPr txBox="1">
            <a:spLocks noGrp="1"/>
          </p:cNvSpPr>
          <p:nvPr>
            <p:ph type="subTitle" idx="1"/>
          </p:nvPr>
        </p:nvSpPr>
        <p:spPr>
          <a:xfrm>
            <a:off x="720000" y="997527"/>
            <a:ext cx="4634782" cy="15170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sz="1600" i="1" dirty="0"/>
              <a:t>Considera la siguiente función matemática.</a:t>
            </a:r>
          </a:p>
          <a:p>
            <a:pPr marL="0" lvl="0" indent="0" algn="l" rtl="0">
              <a:spcBef>
                <a:spcPts val="0"/>
              </a:spcBef>
              <a:spcAft>
                <a:spcPts val="0"/>
              </a:spcAft>
              <a:buNone/>
            </a:pPr>
            <a:r>
              <a:rPr lang="es-CL" sz="1600" i="1" dirty="0"/>
              <a:t>Esta función toma un número X como entrada y devuelve el resultado de multiplicar X por 3 y luego sumar 5.</a:t>
            </a:r>
            <a:endParaRPr lang="es-MX" sz="1600" i="1" dirty="0"/>
          </a:p>
        </p:txBody>
      </p:sp>
      <p:pic>
        <p:nvPicPr>
          <p:cNvPr id="4" name="Imagen 3">
            <a:extLst>
              <a:ext uri="{FF2B5EF4-FFF2-40B4-BE49-F238E27FC236}">
                <a16:creationId xmlns:a16="http://schemas.microsoft.com/office/drawing/2014/main" id="{24D90083-7D0E-75E0-6E23-91E1A0DB96D5}"/>
              </a:ext>
            </a:extLst>
          </p:cNvPr>
          <p:cNvPicPr>
            <a:picLocks noChangeAspect="1"/>
          </p:cNvPicPr>
          <p:nvPr/>
        </p:nvPicPr>
        <p:blipFill>
          <a:blip r:embed="rId3"/>
          <a:stretch>
            <a:fillRect/>
          </a:stretch>
        </p:blipFill>
        <p:spPr>
          <a:xfrm>
            <a:off x="5569528" y="1402321"/>
            <a:ext cx="3016126" cy="641224"/>
          </a:xfrm>
          <a:prstGeom prst="rect">
            <a:avLst/>
          </a:prstGeom>
        </p:spPr>
      </p:pic>
      <p:pic>
        <p:nvPicPr>
          <p:cNvPr id="6" name="Imagen 5">
            <a:extLst>
              <a:ext uri="{FF2B5EF4-FFF2-40B4-BE49-F238E27FC236}">
                <a16:creationId xmlns:a16="http://schemas.microsoft.com/office/drawing/2014/main" id="{D9366F6F-2883-D66A-F59E-04AD72BCE4ED}"/>
              </a:ext>
            </a:extLst>
          </p:cNvPr>
          <p:cNvPicPr>
            <a:picLocks noChangeAspect="1"/>
          </p:cNvPicPr>
          <p:nvPr/>
        </p:nvPicPr>
        <p:blipFill>
          <a:blip r:embed="rId4"/>
          <a:stretch>
            <a:fillRect/>
          </a:stretch>
        </p:blipFill>
        <p:spPr>
          <a:xfrm>
            <a:off x="507242" y="2968336"/>
            <a:ext cx="3108374" cy="1001442"/>
          </a:xfrm>
          <a:prstGeom prst="rect">
            <a:avLst/>
          </a:prstGeom>
        </p:spPr>
      </p:pic>
      <p:sp>
        <p:nvSpPr>
          <p:cNvPr id="7" name="Google Shape;297;p33">
            <a:extLst>
              <a:ext uri="{FF2B5EF4-FFF2-40B4-BE49-F238E27FC236}">
                <a16:creationId xmlns:a16="http://schemas.microsoft.com/office/drawing/2014/main" id="{D2752922-73EF-0132-11E8-C5A3F7CECCA3}"/>
              </a:ext>
            </a:extLst>
          </p:cNvPr>
          <p:cNvSpPr txBox="1">
            <a:spLocks/>
          </p:cNvSpPr>
          <p:nvPr/>
        </p:nvSpPr>
        <p:spPr>
          <a:xfrm>
            <a:off x="4001976" y="2749601"/>
            <a:ext cx="4634782" cy="17531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Source Code Pro"/>
              <a:buNone/>
              <a:defRPr sz="12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9pPr>
          </a:lstStyle>
          <a:p>
            <a:pPr marL="0" indent="0"/>
            <a:r>
              <a:rPr lang="es-CL" sz="1600" i="1" dirty="0"/>
              <a:t>En este ejemplo, la función </a:t>
            </a:r>
            <a:r>
              <a:rPr lang="es-CL" sz="1600" i="1" dirty="0" err="1"/>
              <a:t>funcion_matematica</a:t>
            </a:r>
            <a:r>
              <a:rPr lang="es-CL" sz="1600" i="1" dirty="0"/>
              <a:t>(x) toma un argumento x y calcula el resultado de la operación 3x+5. </a:t>
            </a:r>
          </a:p>
          <a:p>
            <a:pPr marL="0" indent="0"/>
            <a:r>
              <a:rPr lang="es-CL" sz="1600" i="1" dirty="0"/>
              <a:t>El cálculo se almacena en la variable resultado y luego se devuelve usando </a:t>
            </a:r>
            <a:r>
              <a:rPr lang="es-CL" sz="1600" i="1" dirty="0" err="1"/>
              <a:t>return</a:t>
            </a:r>
            <a:r>
              <a:rPr lang="es-CL" sz="1600" i="1" dirty="0"/>
              <a:t>.</a:t>
            </a:r>
            <a:endParaRPr lang="es-MX" sz="1600" i="1" dirty="0"/>
          </a:p>
        </p:txBody>
      </p:sp>
    </p:spTree>
    <p:extLst>
      <p:ext uri="{BB962C8B-B14F-4D97-AF65-F5344CB8AC3E}">
        <p14:creationId xmlns:p14="http://schemas.microsoft.com/office/powerpoint/2010/main" val="342417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5195777" y="354419"/>
            <a:ext cx="7938769" cy="3418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solidFill>
                  <a:schemeClr val="accent2"/>
                </a:solidFill>
              </a:rPr>
              <a:t>&lt;/ </a:t>
            </a:r>
            <a:r>
              <a:rPr lang="en" sz="2400" dirty="0">
                <a:solidFill>
                  <a:schemeClr val="tx1"/>
                </a:solidFill>
              </a:rPr>
              <a:t>Uso de funciones</a:t>
            </a:r>
            <a:endParaRPr sz="3200" dirty="0"/>
          </a:p>
        </p:txBody>
      </p:sp>
      <p:sp>
        <p:nvSpPr>
          <p:cNvPr id="297" name="Google Shape;297;p33"/>
          <p:cNvSpPr txBox="1">
            <a:spLocks noGrp="1"/>
          </p:cNvSpPr>
          <p:nvPr>
            <p:ph type="subTitle" idx="1"/>
          </p:nvPr>
        </p:nvSpPr>
        <p:spPr>
          <a:xfrm>
            <a:off x="642028" y="577319"/>
            <a:ext cx="3540273" cy="16756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sz="1600" i="1" dirty="0"/>
              <a:t>Aquí, la función sumar toma dos parámetros (a y b) y devuelve su suma. El valor de retorno se puede almacenar en una variable como resultado.</a:t>
            </a:r>
            <a:endParaRPr lang="es-MX" sz="1600" i="1" dirty="0"/>
          </a:p>
        </p:txBody>
      </p:sp>
      <p:pic>
        <p:nvPicPr>
          <p:cNvPr id="4" name="Imagen 3">
            <a:extLst>
              <a:ext uri="{FF2B5EF4-FFF2-40B4-BE49-F238E27FC236}">
                <a16:creationId xmlns:a16="http://schemas.microsoft.com/office/drawing/2014/main" id="{C3462753-99BF-9B20-4889-1F15998F1DA1}"/>
              </a:ext>
            </a:extLst>
          </p:cNvPr>
          <p:cNvPicPr>
            <a:picLocks noChangeAspect="1"/>
          </p:cNvPicPr>
          <p:nvPr/>
        </p:nvPicPr>
        <p:blipFill>
          <a:blip r:embed="rId3"/>
          <a:stretch>
            <a:fillRect/>
          </a:stretch>
        </p:blipFill>
        <p:spPr>
          <a:xfrm>
            <a:off x="4405888" y="1020363"/>
            <a:ext cx="4163006" cy="1000265"/>
          </a:xfrm>
          <a:prstGeom prst="rect">
            <a:avLst/>
          </a:prstGeom>
        </p:spPr>
      </p:pic>
      <p:sp>
        <p:nvSpPr>
          <p:cNvPr id="2" name="Google Shape;297;p33">
            <a:extLst>
              <a:ext uri="{FF2B5EF4-FFF2-40B4-BE49-F238E27FC236}">
                <a16:creationId xmlns:a16="http://schemas.microsoft.com/office/drawing/2014/main" id="{AB2E8652-89CE-28A7-FC99-90FD6687FEF0}"/>
              </a:ext>
            </a:extLst>
          </p:cNvPr>
          <p:cNvSpPr txBox="1">
            <a:spLocks/>
          </p:cNvSpPr>
          <p:nvPr/>
        </p:nvSpPr>
        <p:spPr>
          <a:xfrm>
            <a:off x="4738112" y="2344726"/>
            <a:ext cx="3830782" cy="2245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Source Code Pro"/>
              <a:buNone/>
              <a:defRPr sz="1200" b="0" i="0" u="none" strike="noStrike" cap="none">
                <a:solidFill>
                  <a:schemeClr val="dk1"/>
                </a:solidFill>
                <a:latin typeface="Source Code Pro"/>
                <a:ea typeface="Source Code Pro"/>
                <a:cs typeface="Source Code Pro"/>
                <a:sym typeface="Source Code Pro"/>
              </a:defRPr>
            </a:lvl1pPr>
            <a:lvl2pPr marL="914400" marR="0" lvl="1"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2pPr>
            <a:lvl3pPr marL="1371600" marR="0" lvl="2"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3pPr>
            <a:lvl4pPr marL="1828800" marR="0" lvl="3"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4pPr>
            <a:lvl5pPr marL="2286000" marR="0" lvl="4"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5pPr>
            <a:lvl6pPr marL="2743200" marR="0" lvl="5"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6pPr>
            <a:lvl7pPr marL="3200400" marR="0" lvl="6"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7pPr>
            <a:lvl8pPr marL="3657600" marR="0" lvl="7"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8pPr>
            <a:lvl9pPr marL="4114800" marR="0" lvl="8" indent="-304800" algn="ctr" rtl="0">
              <a:lnSpc>
                <a:spcPct val="100000"/>
              </a:lnSpc>
              <a:spcBef>
                <a:spcPts val="0"/>
              </a:spcBef>
              <a:spcAft>
                <a:spcPts val="0"/>
              </a:spcAft>
              <a:buClr>
                <a:schemeClr val="dk1"/>
              </a:buClr>
              <a:buSzPts val="1200"/>
              <a:buFont typeface="Source Code Pro"/>
              <a:buNone/>
              <a:defRPr sz="1200" b="0" i="0" u="none" strike="noStrike" cap="none">
                <a:solidFill>
                  <a:schemeClr val="dk1"/>
                </a:solidFill>
                <a:latin typeface="Source Code Pro"/>
                <a:ea typeface="Source Code Pro"/>
                <a:cs typeface="Source Code Pro"/>
                <a:sym typeface="Source Code Pro"/>
              </a:defRPr>
            </a:lvl9pPr>
          </a:lstStyle>
          <a:p>
            <a:pPr marL="0" indent="0"/>
            <a:r>
              <a:rPr lang="en-US" sz="1600" i="1" dirty="0"/>
              <a:t>E</a:t>
            </a:r>
            <a:r>
              <a:rPr lang="es-CL" sz="1600" i="1" dirty="0" err="1"/>
              <a:t>jemplo</a:t>
            </a:r>
            <a:r>
              <a:rPr lang="es-CL" sz="1600" i="1" dirty="0"/>
              <a:t> de uso de una función que calcula el IMC de una persona, necesita los datos del peso y altura.</a:t>
            </a:r>
          </a:p>
          <a:p>
            <a:pPr marL="0" indent="0"/>
            <a:r>
              <a:rPr lang="es-CL" sz="1600" i="1" dirty="0"/>
              <a:t>El resultado del ejemplo queda guardado en la variable </a:t>
            </a:r>
            <a:r>
              <a:rPr lang="es-CL" sz="1600" i="1" dirty="0" err="1"/>
              <a:t>imc_persona</a:t>
            </a:r>
            <a:r>
              <a:rPr lang="es-CL" sz="1600" i="1" dirty="0"/>
              <a:t>, por lo que se imprime mediante </a:t>
            </a:r>
            <a:r>
              <a:rPr lang="es-CL" sz="1600" i="1" dirty="0" err="1"/>
              <a:t>print</a:t>
            </a:r>
            <a:r>
              <a:rPr lang="es-CL" sz="1600" i="1" dirty="0"/>
              <a:t>.</a:t>
            </a:r>
            <a:endParaRPr lang="es-MX" sz="1600" i="1" dirty="0"/>
          </a:p>
        </p:txBody>
      </p:sp>
      <p:pic>
        <p:nvPicPr>
          <p:cNvPr id="5" name="Imagen 4">
            <a:extLst>
              <a:ext uri="{FF2B5EF4-FFF2-40B4-BE49-F238E27FC236}">
                <a16:creationId xmlns:a16="http://schemas.microsoft.com/office/drawing/2014/main" id="{7E9AD431-5BE2-8935-8D52-EB7B7BD9AFC1}"/>
              </a:ext>
            </a:extLst>
          </p:cNvPr>
          <p:cNvPicPr>
            <a:picLocks noChangeAspect="1"/>
          </p:cNvPicPr>
          <p:nvPr/>
        </p:nvPicPr>
        <p:blipFill>
          <a:blip r:embed="rId4"/>
          <a:stretch>
            <a:fillRect/>
          </a:stretch>
        </p:blipFill>
        <p:spPr>
          <a:xfrm>
            <a:off x="137557" y="2242498"/>
            <a:ext cx="4549214" cy="2819641"/>
          </a:xfrm>
          <a:prstGeom prst="rect">
            <a:avLst/>
          </a:prstGeom>
        </p:spPr>
      </p:pic>
    </p:spTree>
    <p:extLst>
      <p:ext uri="{BB962C8B-B14F-4D97-AF65-F5344CB8AC3E}">
        <p14:creationId xmlns:p14="http://schemas.microsoft.com/office/powerpoint/2010/main" val="113470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en" sz="2400" dirty="0">
                <a:solidFill>
                  <a:schemeClr val="tx1"/>
                </a:solidFill>
              </a:rPr>
              <a:t>Modularidad y reuso (1/2)</a:t>
            </a:r>
            <a:endParaRPr dirty="0"/>
          </a:p>
        </p:txBody>
      </p:sp>
      <p:sp>
        <p:nvSpPr>
          <p:cNvPr id="17" name="Google Shape;297;p33">
            <a:extLst>
              <a:ext uri="{FF2B5EF4-FFF2-40B4-BE49-F238E27FC236}">
                <a16:creationId xmlns:a16="http://schemas.microsoft.com/office/drawing/2014/main" id="{887BD456-40B4-CE92-D509-98A8466D4F66}"/>
              </a:ext>
            </a:extLst>
          </p:cNvPr>
          <p:cNvSpPr txBox="1">
            <a:spLocks noGrp="1"/>
          </p:cNvSpPr>
          <p:nvPr>
            <p:ph type="subTitle" idx="1"/>
          </p:nvPr>
        </p:nvSpPr>
        <p:spPr>
          <a:xfrm>
            <a:off x="519109" y="1031829"/>
            <a:ext cx="4544727" cy="34248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sz="1600" i="1" dirty="0"/>
              <a:t>La modularidad y el </a:t>
            </a:r>
            <a:r>
              <a:rPr lang="es-CL" sz="1600" i="1" dirty="0" err="1"/>
              <a:t>reuso</a:t>
            </a:r>
            <a:r>
              <a:rPr lang="es-CL" sz="1600" i="1" dirty="0"/>
              <a:t> son útiles en Python porque ayudan a dividir el código en partes más pequeñas y manejables, cada una dedicada a una tarea específica. </a:t>
            </a:r>
          </a:p>
          <a:p>
            <a:pPr marL="0" lvl="0" indent="0" algn="l" rtl="0">
              <a:spcBef>
                <a:spcPts val="0"/>
              </a:spcBef>
              <a:spcAft>
                <a:spcPts val="0"/>
              </a:spcAft>
              <a:buNone/>
            </a:pPr>
            <a:r>
              <a:rPr lang="es-CL" sz="1600" i="1" dirty="0"/>
              <a:t>Esto hace que el programa sea más fácil de entender y de corregir cuando hay problemas. Además, puedes usar funciones en diferentes partes del programa o en otros proyectos, evitando repetir el mismo código. Esto mejora la calidad del software y te ahorra tiempo en el desarrollo</a:t>
            </a:r>
            <a:endParaRPr lang="es-MX" sz="1600" i="1" dirty="0"/>
          </a:p>
        </p:txBody>
      </p:sp>
      <p:pic>
        <p:nvPicPr>
          <p:cNvPr id="19" name="Imagen 18">
            <a:extLst>
              <a:ext uri="{FF2B5EF4-FFF2-40B4-BE49-F238E27FC236}">
                <a16:creationId xmlns:a16="http://schemas.microsoft.com/office/drawing/2014/main" id="{AAD4F089-117D-AC1C-FAAE-178D0BD1957E}"/>
              </a:ext>
            </a:extLst>
          </p:cNvPr>
          <p:cNvPicPr>
            <a:picLocks noChangeAspect="1"/>
          </p:cNvPicPr>
          <p:nvPr/>
        </p:nvPicPr>
        <p:blipFill>
          <a:blip r:embed="rId3"/>
          <a:stretch>
            <a:fillRect/>
          </a:stretch>
        </p:blipFill>
        <p:spPr>
          <a:xfrm>
            <a:off x="5262421" y="56236"/>
            <a:ext cx="3493211" cy="1873842"/>
          </a:xfrm>
          <a:prstGeom prst="rect">
            <a:avLst/>
          </a:prstGeom>
        </p:spPr>
      </p:pic>
      <p:pic>
        <p:nvPicPr>
          <p:cNvPr id="21" name="Imagen 20">
            <a:extLst>
              <a:ext uri="{FF2B5EF4-FFF2-40B4-BE49-F238E27FC236}">
                <a16:creationId xmlns:a16="http://schemas.microsoft.com/office/drawing/2014/main" id="{A8A4D37D-7615-F4E0-3390-F488B17CA68A}"/>
              </a:ext>
            </a:extLst>
          </p:cNvPr>
          <p:cNvPicPr>
            <a:picLocks noChangeAspect="1"/>
          </p:cNvPicPr>
          <p:nvPr/>
        </p:nvPicPr>
        <p:blipFill>
          <a:blip r:embed="rId4"/>
          <a:stretch>
            <a:fillRect/>
          </a:stretch>
        </p:blipFill>
        <p:spPr>
          <a:xfrm>
            <a:off x="5271655" y="1930078"/>
            <a:ext cx="3483977" cy="2639026"/>
          </a:xfrm>
          <a:prstGeom prst="rect">
            <a:avLst/>
          </a:prstGeom>
        </p:spPr>
      </p:pic>
      <p:graphicFrame>
        <p:nvGraphicFramePr>
          <p:cNvPr id="23" name="Tabla 22">
            <a:extLst>
              <a:ext uri="{FF2B5EF4-FFF2-40B4-BE49-F238E27FC236}">
                <a16:creationId xmlns:a16="http://schemas.microsoft.com/office/drawing/2014/main" id="{0F865FD4-FDF1-38D1-6B22-350B43A0CE28}"/>
              </a:ext>
            </a:extLst>
          </p:cNvPr>
          <p:cNvGraphicFramePr>
            <a:graphicFrameLocks noGrp="1"/>
          </p:cNvGraphicFramePr>
          <p:nvPr>
            <p:extLst>
              <p:ext uri="{D42A27DB-BD31-4B8C-83A1-F6EECF244321}">
                <p14:modId xmlns:p14="http://schemas.microsoft.com/office/powerpoint/2010/main" val="3134987366"/>
              </p:ext>
            </p:extLst>
          </p:nvPr>
        </p:nvGraphicFramePr>
        <p:xfrm>
          <a:off x="5928372" y="4684372"/>
          <a:ext cx="2161308" cy="347850"/>
        </p:xfrm>
        <a:graphic>
          <a:graphicData uri="http://schemas.openxmlformats.org/drawingml/2006/table">
            <a:tbl>
              <a:tblPr firstRow="1" bandRow="1">
                <a:tableStyleId>{60B7438F-FF3B-43AE-AC8F-DDB8B10BA9C3}</a:tableStyleId>
              </a:tblPr>
              <a:tblGrid>
                <a:gridCol w="2161308">
                  <a:extLst>
                    <a:ext uri="{9D8B030D-6E8A-4147-A177-3AD203B41FA5}">
                      <a16:colId xmlns:a16="http://schemas.microsoft.com/office/drawing/2014/main" val="2462216377"/>
                    </a:ext>
                  </a:extLst>
                </a:gridCol>
              </a:tblGrid>
              <a:tr h="347850">
                <a:tc>
                  <a:txBody>
                    <a:bodyPr/>
                    <a:lstStyle/>
                    <a:p>
                      <a:r>
                        <a:rPr lang="es-CL" i="1" dirty="0">
                          <a:solidFill>
                            <a:schemeClr val="tx1"/>
                          </a:solidFill>
                        </a:rPr>
                        <a:t>Ejemplo de modularidad</a:t>
                      </a:r>
                    </a:p>
                  </a:txBody>
                  <a:tcPr>
                    <a:solidFill>
                      <a:schemeClr val="bg1">
                        <a:lumMod val="50000"/>
                      </a:schemeClr>
                    </a:solidFill>
                  </a:tcPr>
                </a:tc>
                <a:extLst>
                  <a:ext uri="{0D108BD9-81ED-4DB2-BD59-A6C34878D82A}">
                    <a16:rowId xmlns:a16="http://schemas.microsoft.com/office/drawing/2014/main" val="135329415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20000" y="29980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a:t>
            </a:r>
            <a:r>
              <a:rPr lang="en" dirty="0">
                <a:solidFill>
                  <a:schemeClr val="lt2"/>
                </a:solidFill>
              </a:rPr>
              <a:t> </a:t>
            </a:r>
            <a:r>
              <a:rPr lang="en" sz="2400" dirty="0">
                <a:solidFill>
                  <a:schemeClr val="tx1"/>
                </a:solidFill>
              </a:rPr>
              <a:t>Modularidad y reuso (2/2)</a:t>
            </a:r>
            <a:endParaRPr dirty="0"/>
          </a:p>
        </p:txBody>
      </p:sp>
      <p:graphicFrame>
        <p:nvGraphicFramePr>
          <p:cNvPr id="23" name="Tabla 22">
            <a:extLst>
              <a:ext uri="{FF2B5EF4-FFF2-40B4-BE49-F238E27FC236}">
                <a16:creationId xmlns:a16="http://schemas.microsoft.com/office/drawing/2014/main" id="{0F865FD4-FDF1-38D1-6B22-350B43A0CE28}"/>
              </a:ext>
            </a:extLst>
          </p:cNvPr>
          <p:cNvGraphicFramePr>
            <a:graphicFrameLocks noGrp="1"/>
          </p:cNvGraphicFramePr>
          <p:nvPr>
            <p:extLst>
              <p:ext uri="{D42A27DB-BD31-4B8C-83A1-F6EECF244321}">
                <p14:modId xmlns:p14="http://schemas.microsoft.com/office/powerpoint/2010/main" val="214185826"/>
              </p:ext>
            </p:extLst>
          </p:nvPr>
        </p:nvGraphicFramePr>
        <p:xfrm>
          <a:off x="4009518" y="4669774"/>
          <a:ext cx="1740118" cy="347850"/>
        </p:xfrm>
        <a:graphic>
          <a:graphicData uri="http://schemas.openxmlformats.org/drawingml/2006/table">
            <a:tbl>
              <a:tblPr firstRow="1" bandRow="1">
                <a:tableStyleId>{60B7438F-FF3B-43AE-AC8F-DDB8B10BA9C3}</a:tableStyleId>
              </a:tblPr>
              <a:tblGrid>
                <a:gridCol w="1740118">
                  <a:extLst>
                    <a:ext uri="{9D8B030D-6E8A-4147-A177-3AD203B41FA5}">
                      <a16:colId xmlns:a16="http://schemas.microsoft.com/office/drawing/2014/main" val="2462216377"/>
                    </a:ext>
                  </a:extLst>
                </a:gridCol>
              </a:tblGrid>
              <a:tr h="347850">
                <a:tc>
                  <a:txBody>
                    <a:bodyPr/>
                    <a:lstStyle/>
                    <a:p>
                      <a:r>
                        <a:rPr lang="es-CL" i="1" dirty="0">
                          <a:solidFill>
                            <a:schemeClr val="tx1"/>
                          </a:solidFill>
                        </a:rPr>
                        <a:t>Ejemplo de </a:t>
                      </a:r>
                      <a:r>
                        <a:rPr lang="es-CL" i="1" dirty="0" err="1">
                          <a:solidFill>
                            <a:schemeClr val="tx1"/>
                          </a:solidFill>
                        </a:rPr>
                        <a:t>reuso</a:t>
                      </a:r>
                      <a:endParaRPr lang="es-CL" i="1" dirty="0">
                        <a:solidFill>
                          <a:schemeClr val="tx1"/>
                        </a:solidFill>
                      </a:endParaRPr>
                    </a:p>
                  </a:txBody>
                  <a:tcPr>
                    <a:solidFill>
                      <a:schemeClr val="bg1">
                        <a:lumMod val="50000"/>
                      </a:schemeClr>
                    </a:solidFill>
                  </a:tcPr>
                </a:tc>
                <a:extLst>
                  <a:ext uri="{0D108BD9-81ED-4DB2-BD59-A6C34878D82A}">
                    <a16:rowId xmlns:a16="http://schemas.microsoft.com/office/drawing/2014/main" val="1353294153"/>
                  </a:ext>
                </a:extLst>
              </a:tr>
            </a:tbl>
          </a:graphicData>
        </a:graphic>
      </p:graphicFrame>
      <p:pic>
        <p:nvPicPr>
          <p:cNvPr id="5" name="Imagen 4">
            <a:extLst>
              <a:ext uri="{FF2B5EF4-FFF2-40B4-BE49-F238E27FC236}">
                <a16:creationId xmlns:a16="http://schemas.microsoft.com/office/drawing/2014/main" id="{BA733924-9120-6478-3F0D-3E0376677119}"/>
              </a:ext>
            </a:extLst>
          </p:cNvPr>
          <p:cNvPicPr>
            <a:picLocks noChangeAspect="1"/>
          </p:cNvPicPr>
          <p:nvPr/>
        </p:nvPicPr>
        <p:blipFill>
          <a:blip r:embed="rId3"/>
          <a:stretch>
            <a:fillRect/>
          </a:stretch>
        </p:blipFill>
        <p:spPr>
          <a:xfrm>
            <a:off x="2685654" y="872501"/>
            <a:ext cx="4220838" cy="3701770"/>
          </a:xfrm>
          <a:prstGeom prst="rect">
            <a:avLst/>
          </a:prstGeom>
        </p:spPr>
      </p:pic>
    </p:spTree>
    <p:extLst>
      <p:ext uri="{BB962C8B-B14F-4D97-AF65-F5344CB8AC3E}">
        <p14:creationId xmlns:p14="http://schemas.microsoft.com/office/powerpoint/2010/main" val="1182371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 </a:t>
            </a:r>
            <a:r>
              <a:rPr lang="en" dirty="0">
                <a:solidFill>
                  <a:schemeClr val="tx1"/>
                </a:solidFill>
              </a:rPr>
              <a:t>Ejemplos de funciones </a:t>
            </a:r>
            <a:endParaRPr dirty="0"/>
          </a:p>
        </p:txBody>
      </p:sp>
      <p:pic>
        <p:nvPicPr>
          <p:cNvPr id="7" name="Imagen 6">
            <a:extLst>
              <a:ext uri="{FF2B5EF4-FFF2-40B4-BE49-F238E27FC236}">
                <a16:creationId xmlns:a16="http://schemas.microsoft.com/office/drawing/2014/main" id="{FFCEAD51-EDA8-7FB1-731A-2EC8FBDF32E8}"/>
              </a:ext>
            </a:extLst>
          </p:cNvPr>
          <p:cNvPicPr>
            <a:picLocks noChangeAspect="1"/>
          </p:cNvPicPr>
          <p:nvPr/>
        </p:nvPicPr>
        <p:blipFill>
          <a:blip r:embed="rId3"/>
          <a:stretch>
            <a:fillRect/>
          </a:stretch>
        </p:blipFill>
        <p:spPr>
          <a:xfrm>
            <a:off x="3250039" y="1170709"/>
            <a:ext cx="5433334" cy="3710385"/>
          </a:xfrm>
          <a:prstGeom prst="rect">
            <a:avLst/>
          </a:prstGeom>
        </p:spPr>
      </p:pic>
      <p:sp>
        <p:nvSpPr>
          <p:cNvPr id="8" name="Google Shape;297;p33">
            <a:extLst>
              <a:ext uri="{FF2B5EF4-FFF2-40B4-BE49-F238E27FC236}">
                <a16:creationId xmlns:a16="http://schemas.microsoft.com/office/drawing/2014/main" id="{E0E7E6C6-BF63-7433-6846-689A5C32FF07}"/>
              </a:ext>
            </a:extLst>
          </p:cNvPr>
          <p:cNvSpPr txBox="1">
            <a:spLocks noGrp="1"/>
          </p:cNvSpPr>
          <p:nvPr>
            <p:ph type="subTitle" idx="1"/>
          </p:nvPr>
        </p:nvSpPr>
        <p:spPr>
          <a:xfrm>
            <a:off x="609152" y="1170709"/>
            <a:ext cx="2530051" cy="25700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sz="1600" i="1" dirty="0"/>
              <a:t>Ya conocen muchos ejemplos, ya que llevan ocupando funciones desde el inicio del curso, como pueden ver en las funciones que trae Python por defecto:</a:t>
            </a:r>
            <a:endParaRPr lang="es-MX" sz="1600" i="1" dirty="0"/>
          </a:p>
        </p:txBody>
      </p:sp>
    </p:spTree>
    <p:extLst>
      <p:ext uri="{BB962C8B-B14F-4D97-AF65-F5344CB8AC3E}">
        <p14:creationId xmlns:p14="http://schemas.microsoft.com/office/powerpoint/2010/main" val="1408830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3"/>
          <p:cNvSpPr txBox="1">
            <a:spLocks noGrp="1"/>
          </p:cNvSpPr>
          <p:nvPr>
            <p:ph type="title" idx="6"/>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&lt;/ </a:t>
            </a:r>
            <a:r>
              <a:rPr lang="en" dirty="0">
                <a:solidFill>
                  <a:schemeClr val="tx1"/>
                </a:solidFill>
              </a:rPr>
              <a:t>Ejercicio 1:</a:t>
            </a:r>
            <a:endParaRPr dirty="0"/>
          </a:p>
        </p:txBody>
      </p:sp>
      <p:sp>
        <p:nvSpPr>
          <p:cNvPr id="297" name="Google Shape;297;p33"/>
          <p:cNvSpPr txBox="1">
            <a:spLocks noGrp="1"/>
          </p:cNvSpPr>
          <p:nvPr>
            <p:ph type="subTitle" idx="1"/>
          </p:nvPr>
        </p:nvSpPr>
        <p:spPr>
          <a:xfrm>
            <a:off x="490147" y="1069038"/>
            <a:ext cx="8307489" cy="34544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L" sz="1800" i="1" dirty="0"/>
              <a:t>Crear una función </a:t>
            </a:r>
            <a:r>
              <a:rPr lang="es-CL" sz="1800" i="1" dirty="0" err="1"/>
              <a:t>codigo_palabra</a:t>
            </a:r>
            <a:r>
              <a:rPr lang="es-CL" sz="1800" i="1" dirty="0"/>
              <a:t>(</a:t>
            </a:r>
            <a:r>
              <a:rPr lang="es-CL" sz="1800" i="1" dirty="0" err="1"/>
              <a:t>codigo</a:t>
            </a:r>
            <a:r>
              <a:rPr lang="es-CL" sz="1800" i="1" dirty="0"/>
              <a:t>) que reciba un código encriptado de solo letras y entregue el mensaje desencriptado. La regla de desencriptación es la siguiente: la palabra desencriptada se obtiene recorriendo desde el final de la palabra hasta el comienzo, considerando solo las letras en </a:t>
            </a:r>
            <a:r>
              <a:rPr lang="es-CL" sz="1800" b="1" i="1" dirty="0"/>
              <a:t>ubicaciones impares</a:t>
            </a:r>
            <a:r>
              <a:rPr lang="es-CL" sz="1800" i="1" dirty="0"/>
              <a:t>. Empezando desde la última letra. La intención es obtener el lugar de la reunión.</a:t>
            </a:r>
          </a:p>
        </p:txBody>
      </p:sp>
      <p:pic>
        <p:nvPicPr>
          <p:cNvPr id="4" name="Imagen 3">
            <a:extLst>
              <a:ext uri="{FF2B5EF4-FFF2-40B4-BE49-F238E27FC236}">
                <a16:creationId xmlns:a16="http://schemas.microsoft.com/office/drawing/2014/main" id="{18A123B8-DB90-D19C-FADD-218AEDD4E56F}"/>
              </a:ext>
            </a:extLst>
          </p:cNvPr>
          <p:cNvPicPr>
            <a:picLocks noChangeAspect="1"/>
          </p:cNvPicPr>
          <p:nvPr/>
        </p:nvPicPr>
        <p:blipFill>
          <a:blip r:embed="rId3"/>
          <a:stretch>
            <a:fillRect/>
          </a:stretch>
        </p:blipFill>
        <p:spPr>
          <a:xfrm>
            <a:off x="2170909" y="3306836"/>
            <a:ext cx="5134692" cy="1009791"/>
          </a:xfrm>
          <a:prstGeom prst="rect">
            <a:avLst/>
          </a:prstGeom>
        </p:spPr>
      </p:pic>
    </p:spTree>
    <p:extLst>
      <p:ext uri="{BB962C8B-B14F-4D97-AF65-F5344CB8AC3E}">
        <p14:creationId xmlns:p14="http://schemas.microsoft.com/office/powerpoint/2010/main" val="690234460"/>
      </p:ext>
    </p:extLst>
  </p:cSld>
  <p:clrMapOvr>
    <a:masterClrMapping/>
  </p:clrMapOvr>
</p:sld>
</file>

<file path=ppt/theme/theme1.xml><?xml version="1.0" encoding="utf-8"?>
<a:theme xmlns:a="http://schemas.openxmlformats.org/drawingml/2006/main"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1475</TotalTime>
  <Words>575</Words>
  <Application>Microsoft Office PowerPoint</Application>
  <PresentationFormat>Presentación en pantalla (16:9)</PresentationFormat>
  <Paragraphs>61</Paragraphs>
  <Slides>16</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Denk One</vt:lpstr>
      <vt:lpstr>Source Code Pro</vt:lpstr>
      <vt:lpstr>Arial</vt:lpstr>
      <vt:lpstr>Quantico</vt:lpstr>
      <vt:lpstr>Fira Sans Extra Condensed</vt:lpstr>
      <vt:lpstr>New Operating System Design Pitch Deck by Slidesgo</vt:lpstr>
      <vt:lpstr>Ayudantía 6: Funciones</vt:lpstr>
      <vt:lpstr>Introducción a Funciones</vt:lpstr>
      <vt:lpstr>&lt;/ Introducción a Funciones</vt:lpstr>
      <vt:lpstr>&lt;/ Estructura de funciones</vt:lpstr>
      <vt:lpstr>&lt;/ Uso de funciones</vt:lpstr>
      <vt:lpstr>&lt;/ Modularidad y reuso (1/2)</vt:lpstr>
      <vt:lpstr>&lt;/ Modularidad y reuso (2/2)</vt:lpstr>
      <vt:lpstr>&lt;/ Ejemplos de funciones </vt:lpstr>
      <vt:lpstr>&lt;/ Ejercicio 1:</vt:lpstr>
      <vt:lpstr>&lt;/ Solución ejercicio 1:</vt:lpstr>
      <vt:lpstr>&lt;/ Ejercicio 2: Ruteo</vt:lpstr>
      <vt:lpstr>&lt;/ Solución ejercicio 2:</vt:lpstr>
      <vt:lpstr>&lt;/  Ejercicio 3: Ruteo</vt:lpstr>
      <vt:lpstr>&lt;/ Solución ejercicio 3:</vt:lpstr>
      <vt:lpstr>Próxima semana:  Precertamen en horario de ayudantía</vt:lpstr>
      <vt:lpstr>Ayudantía 6: Funciones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Ayudantía 5: Strings</dc:title>
  <cp:lastModifiedBy>Rolando Rojas Sanfuentes (Alumno)</cp:lastModifiedBy>
  <cp:revision>1</cp:revision>
  <dcterms:modified xsi:type="dcterms:W3CDTF">2024-04-25T17:19:48Z</dcterms:modified>
</cp:coreProperties>
</file>